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16" r:id="rId2"/>
    <p:sldMasterId id="2147483828" r:id="rId3"/>
    <p:sldMasterId id="2147483843" r:id="rId4"/>
    <p:sldMasterId id="2147483855" r:id="rId5"/>
  </p:sldMasterIdLst>
  <p:notesMasterIdLst>
    <p:notesMasterId r:id="rId23"/>
  </p:notesMasterIdLst>
  <p:sldIdLst>
    <p:sldId id="304" r:id="rId6"/>
    <p:sldId id="257" r:id="rId7"/>
    <p:sldId id="307" r:id="rId8"/>
    <p:sldId id="308" r:id="rId9"/>
    <p:sldId id="309" r:id="rId10"/>
    <p:sldId id="311" r:id="rId11"/>
    <p:sldId id="312" r:id="rId12"/>
    <p:sldId id="315" r:id="rId13"/>
    <p:sldId id="316" r:id="rId14"/>
    <p:sldId id="317" r:id="rId15"/>
    <p:sldId id="319" r:id="rId16"/>
    <p:sldId id="296" r:id="rId17"/>
    <p:sldId id="305" r:id="rId18"/>
    <p:sldId id="321" r:id="rId19"/>
    <p:sldId id="322" r:id="rId20"/>
    <p:sldId id="323" r:id="rId21"/>
    <p:sldId id="324" r:id="rId22"/>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77B0B-022C-406D-9D34-709676E9DBD5}" type="datetimeFigureOut">
              <a:rPr lang="es-VE" smtClean="0"/>
              <a:pPr/>
              <a:t>31-05-2014</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BAC227-72AB-4C30-B646-6545C4615416}" type="slidenum">
              <a:rPr lang="es-VE" smtClean="0"/>
              <a:pPr/>
              <a:t>‹Nº›</a:t>
            </a:fld>
            <a:endParaRPr lang="es-VE"/>
          </a:p>
        </p:txBody>
      </p:sp>
    </p:spTree>
    <p:extLst>
      <p:ext uri="{BB962C8B-B14F-4D97-AF65-F5344CB8AC3E}">
        <p14:creationId xmlns:p14="http://schemas.microsoft.com/office/powerpoint/2010/main" val="190589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4BAC227-72AB-4C30-B646-6545C4615416}" type="slidenum">
              <a:rPr lang="es-VE" smtClean="0"/>
              <a:pPr/>
              <a:t>4</a:t>
            </a:fld>
            <a:endParaRPr lang="es-VE"/>
          </a:p>
        </p:txBody>
      </p:sp>
    </p:spTree>
    <p:extLst>
      <p:ext uri="{BB962C8B-B14F-4D97-AF65-F5344CB8AC3E}">
        <p14:creationId xmlns:p14="http://schemas.microsoft.com/office/powerpoint/2010/main" val="137934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4BAC227-72AB-4C30-B646-6545C4615416}" type="slidenum">
              <a:rPr lang="es-VE" smtClean="0"/>
              <a:pPr/>
              <a:t>5</a:t>
            </a:fld>
            <a:endParaRPr lang="es-VE"/>
          </a:p>
        </p:txBody>
      </p:sp>
    </p:spTree>
    <p:extLst>
      <p:ext uri="{BB962C8B-B14F-4D97-AF65-F5344CB8AC3E}">
        <p14:creationId xmlns:p14="http://schemas.microsoft.com/office/powerpoint/2010/main" val="137934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VE" smtClean="0"/>
          </a:p>
        </p:txBody>
      </p:sp>
      <p:sp>
        <p:nvSpPr>
          <p:cNvPr id="1054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29057" indent="-280406" eaLnBrk="0" hangingPunct="0">
              <a:defRPr>
                <a:solidFill>
                  <a:schemeClr val="tx1"/>
                </a:solidFill>
                <a:latin typeface="Tahoma" pitchFamily="34" charset="0"/>
              </a:defRPr>
            </a:lvl2pPr>
            <a:lvl3pPr marL="1121626" indent="-224325" eaLnBrk="0" hangingPunct="0">
              <a:defRPr>
                <a:solidFill>
                  <a:schemeClr val="tx1"/>
                </a:solidFill>
                <a:latin typeface="Tahoma" pitchFamily="34" charset="0"/>
              </a:defRPr>
            </a:lvl3pPr>
            <a:lvl4pPr marL="1570276" indent="-224325" eaLnBrk="0" hangingPunct="0">
              <a:defRPr>
                <a:solidFill>
                  <a:schemeClr val="tx1"/>
                </a:solidFill>
                <a:latin typeface="Tahoma" pitchFamily="34" charset="0"/>
              </a:defRPr>
            </a:lvl4pPr>
            <a:lvl5pPr marL="2018927" indent="-224325" eaLnBrk="0" hangingPunct="0">
              <a:defRPr>
                <a:solidFill>
                  <a:schemeClr val="tx1"/>
                </a:solidFill>
                <a:latin typeface="Tahoma" pitchFamily="34" charset="0"/>
              </a:defRPr>
            </a:lvl5pPr>
            <a:lvl6pPr marL="2467577" indent="-224325" eaLnBrk="0" fontAlgn="base" hangingPunct="0">
              <a:spcBef>
                <a:spcPct val="0"/>
              </a:spcBef>
              <a:spcAft>
                <a:spcPct val="0"/>
              </a:spcAft>
              <a:defRPr>
                <a:solidFill>
                  <a:schemeClr val="tx1"/>
                </a:solidFill>
                <a:latin typeface="Tahoma" pitchFamily="34" charset="0"/>
              </a:defRPr>
            </a:lvl6pPr>
            <a:lvl7pPr marL="2916227" indent="-224325" eaLnBrk="0" fontAlgn="base" hangingPunct="0">
              <a:spcBef>
                <a:spcPct val="0"/>
              </a:spcBef>
              <a:spcAft>
                <a:spcPct val="0"/>
              </a:spcAft>
              <a:defRPr>
                <a:solidFill>
                  <a:schemeClr val="tx1"/>
                </a:solidFill>
                <a:latin typeface="Tahoma" pitchFamily="34" charset="0"/>
              </a:defRPr>
            </a:lvl7pPr>
            <a:lvl8pPr marL="3364878" indent="-224325" eaLnBrk="0" fontAlgn="base" hangingPunct="0">
              <a:spcBef>
                <a:spcPct val="0"/>
              </a:spcBef>
              <a:spcAft>
                <a:spcPct val="0"/>
              </a:spcAft>
              <a:defRPr>
                <a:solidFill>
                  <a:schemeClr val="tx1"/>
                </a:solidFill>
                <a:latin typeface="Tahoma" pitchFamily="34" charset="0"/>
              </a:defRPr>
            </a:lvl8pPr>
            <a:lvl9pPr marL="3813528" indent="-224325" eaLnBrk="0" fontAlgn="base" hangingPunct="0">
              <a:spcBef>
                <a:spcPct val="0"/>
              </a:spcBef>
              <a:spcAft>
                <a:spcPct val="0"/>
              </a:spcAft>
              <a:defRPr>
                <a:solidFill>
                  <a:schemeClr val="tx1"/>
                </a:solidFill>
                <a:latin typeface="Tahoma" pitchFamily="34" charset="0"/>
              </a:defRPr>
            </a:lvl9pPr>
          </a:lstStyle>
          <a:p>
            <a:pPr eaLnBrk="1" hangingPunct="1"/>
            <a:fld id="{82E594D4-0E45-4E09-A09B-AF4292003313}" type="slidenum">
              <a:rPr lang="es-VE">
                <a:solidFill>
                  <a:prstClr val="black"/>
                </a:solidFill>
              </a:rPr>
              <a:pPr eaLnBrk="1" hangingPunct="1"/>
              <a:t>7</a:t>
            </a:fld>
            <a:endParaRPr lang="es-VE">
              <a:solidFill>
                <a:prstClr val="black"/>
              </a:solidFill>
            </a:endParaRPr>
          </a:p>
        </p:txBody>
      </p:sp>
    </p:spTree>
    <p:extLst>
      <p:ext uri="{BB962C8B-B14F-4D97-AF65-F5344CB8AC3E}">
        <p14:creationId xmlns:p14="http://schemas.microsoft.com/office/powerpoint/2010/main" val="399135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VE" smtClean="0"/>
          </a:p>
        </p:txBody>
      </p:sp>
      <p:sp>
        <p:nvSpPr>
          <p:cNvPr id="1054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29057" indent="-280406" eaLnBrk="0" hangingPunct="0">
              <a:defRPr>
                <a:solidFill>
                  <a:schemeClr val="tx1"/>
                </a:solidFill>
                <a:latin typeface="Tahoma" pitchFamily="34" charset="0"/>
              </a:defRPr>
            </a:lvl2pPr>
            <a:lvl3pPr marL="1121626" indent="-224325" eaLnBrk="0" hangingPunct="0">
              <a:defRPr>
                <a:solidFill>
                  <a:schemeClr val="tx1"/>
                </a:solidFill>
                <a:latin typeface="Tahoma" pitchFamily="34" charset="0"/>
              </a:defRPr>
            </a:lvl3pPr>
            <a:lvl4pPr marL="1570276" indent="-224325" eaLnBrk="0" hangingPunct="0">
              <a:defRPr>
                <a:solidFill>
                  <a:schemeClr val="tx1"/>
                </a:solidFill>
                <a:latin typeface="Tahoma" pitchFamily="34" charset="0"/>
              </a:defRPr>
            </a:lvl4pPr>
            <a:lvl5pPr marL="2018927" indent="-224325" eaLnBrk="0" hangingPunct="0">
              <a:defRPr>
                <a:solidFill>
                  <a:schemeClr val="tx1"/>
                </a:solidFill>
                <a:latin typeface="Tahoma" pitchFamily="34" charset="0"/>
              </a:defRPr>
            </a:lvl5pPr>
            <a:lvl6pPr marL="2467577" indent="-224325" eaLnBrk="0" fontAlgn="base" hangingPunct="0">
              <a:spcBef>
                <a:spcPct val="0"/>
              </a:spcBef>
              <a:spcAft>
                <a:spcPct val="0"/>
              </a:spcAft>
              <a:defRPr>
                <a:solidFill>
                  <a:schemeClr val="tx1"/>
                </a:solidFill>
                <a:latin typeface="Tahoma" pitchFamily="34" charset="0"/>
              </a:defRPr>
            </a:lvl6pPr>
            <a:lvl7pPr marL="2916227" indent="-224325" eaLnBrk="0" fontAlgn="base" hangingPunct="0">
              <a:spcBef>
                <a:spcPct val="0"/>
              </a:spcBef>
              <a:spcAft>
                <a:spcPct val="0"/>
              </a:spcAft>
              <a:defRPr>
                <a:solidFill>
                  <a:schemeClr val="tx1"/>
                </a:solidFill>
                <a:latin typeface="Tahoma" pitchFamily="34" charset="0"/>
              </a:defRPr>
            </a:lvl7pPr>
            <a:lvl8pPr marL="3364878" indent="-224325" eaLnBrk="0" fontAlgn="base" hangingPunct="0">
              <a:spcBef>
                <a:spcPct val="0"/>
              </a:spcBef>
              <a:spcAft>
                <a:spcPct val="0"/>
              </a:spcAft>
              <a:defRPr>
                <a:solidFill>
                  <a:schemeClr val="tx1"/>
                </a:solidFill>
                <a:latin typeface="Tahoma" pitchFamily="34" charset="0"/>
              </a:defRPr>
            </a:lvl8pPr>
            <a:lvl9pPr marL="3813528" indent="-224325" eaLnBrk="0" fontAlgn="base" hangingPunct="0">
              <a:spcBef>
                <a:spcPct val="0"/>
              </a:spcBef>
              <a:spcAft>
                <a:spcPct val="0"/>
              </a:spcAft>
              <a:defRPr>
                <a:solidFill>
                  <a:schemeClr val="tx1"/>
                </a:solidFill>
                <a:latin typeface="Tahoma" pitchFamily="34" charset="0"/>
              </a:defRPr>
            </a:lvl9pPr>
          </a:lstStyle>
          <a:p>
            <a:pPr eaLnBrk="1" hangingPunct="1"/>
            <a:fld id="{82E594D4-0E45-4E09-A09B-AF4292003313}" type="slidenum">
              <a:rPr lang="es-VE">
                <a:solidFill>
                  <a:prstClr val="black"/>
                </a:solidFill>
              </a:rPr>
              <a:pPr eaLnBrk="1" hangingPunct="1"/>
              <a:t>8</a:t>
            </a:fld>
            <a:endParaRPr lang="es-VE">
              <a:solidFill>
                <a:prstClr val="black"/>
              </a:solidFill>
            </a:endParaRPr>
          </a:p>
        </p:txBody>
      </p:sp>
    </p:spTree>
    <p:extLst>
      <p:ext uri="{BB962C8B-B14F-4D97-AF65-F5344CB8AC3E}">
        <p14:creationId xmlns:p14="http://schemas.microsoft.com/office/powerpoint/2010/main" val="406509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VE" smtClean="0"/>
          </a:p>
        </p:txBody>
      </p:sp>
      <p:sp>
        <p:nvSpPr>
          <p:cNvPr id="1054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29057" indent="-280406" eaLnBrk="0" hangingPunct="0">
              <a:defRPr>
                <a:solidFill>
                  <a:schemeClr val="tx1"/>
                </a:solidFill>
                <a:latin typeface="Tahoma" pitchFamily="34" charset="0"/>
              </a:defRPr>
            </a:lvl2pPr>
            <a:lvl3pPr marL="1121626" indent="-224325" eaLnBrk="0" hangingPunct="0">
              <a:defRPr>
                <a:solidFill>
                  <a:schemeClr val="tx1"/>
                </a:solidFill>
                <a:latin typeface="Tahoma" pitchFamily="34" charset="0"/>
              </a:defRPr>
            </a:lvl3pPr>
            <a:lvl4pPr marL="1570276" indent="-224325" eaLnBrk="0" hangingPunct="0">
              <a:defRPr>
                <a:solidFill>
                  <a:schemeClr val="tx1"/>
                </a:solidFill>
                <a:latin typeface="Tahoma" pitchFamily="34" charset="0"/>
              </a:defRPr>
            </a:lvl4pPr>
            <a:lvl5pPr marL="2018927" indent="-224325" eaLnBrk="0" hangingPunct="0">
              <a:defRPr>
                <a:solidFill>
                  <a:schemeClr val="tx1"/>
                </a:solidFill>
                <a:latin typeface="Tahoma" pitchFamily="34" charset="0"/>
              </a:defRPr>
            </a:lvl5pPr>
            <a:lvl6pPr marL="2467577" indent="-224325" eaLnBrk="0" fontAlgn="base" hangingPunct="0">
              <a:spcBef>
                <a:spcPct val="0"/>
              </a:spcBef>
              <a:spcAft>
                <a:spcPct val="0"/>
              </a:spcAft>
              <a:defRPr>
                <a:solidFill>
                  <a:schemeClr val="tx1"/>
                </a:solidFill>
                <a:latin typeface="Tahoma" pitchFamily="34" charset="0"/>
              </a:defRPr>
            </a:lvl6pPr>
            <a:lvl7pPr marL="2916227" indent="-224325" eaLnBrk="0" fontAlgn="base" hangingPunct="0">
              <a:spcBef>
                <a:spcPct val="0"/>
              </a:spcBef>
              <a:spcAft>
                <a:spcPct val="0"/>
              </a:spcAft>
              <a:defRPr>
                <a:solidFill>
                  <a:schemeClr val="tx1"/>
                </a:solidFill>
                <a:latin typeface="Tahoma" pitchFamily="34" charset="0"/>
              </a:defRPr>
            </a:lvl7pPr>
            <a:lvl8pPr marL="3364878" indent="-224325" eaLnBrk="0" fontAlgn="base" hangingPunct="0">
              <a:spcBef>
                <a:spcPct val="0"/>
              </a:spcBef>
              <a:spcAft>
                <a:spcPct val="0"/>
              </a:spcAft>
              <a:defRPr>
                <a:solidFill>
                  <a:schemeClr val="tx1"/>
                </a:solidFill>
                <a:latin typeface="Tahoma" pitchFamily="34" charset="0"/>
              </a:defRPr>
            </a:lvl8pPr>
            <a:lvl9pPr marL="3813528" indent="-224325" eaLnBrk="0" fontAlgn="base" hangingPunct="0">
              <a:spcBef>
                <a:spcPct val="0"/>
              </a:spcBef>
              <a:spcAft>
                <a:spcPct val="0"/>
              </a:spcAft>
              <a:defRPr>
                <a:solidFill>
                  <a:schemeClr val="tx1"/>
                </a:solidFill>
                <a:latin typeface="Tahoma" pitchFamily="34" charset="0"/>
              </a:defRPr>
            </a:lvl9pPr>
          </a:lstStyle>
          <a:p>
            <a:pPr eaLnBrk="1" hangingPunct="1"/>
            <a:fld id="{82E594D4-0E45-4E09-A09B-AF4292003313}" type="slidenum">
              <a:rPr lang="es-VE">
                <a:solidFill>
                  <a:prstClr val="black"/>
                </a:solidFill>
              </a:rPr>
              <a:pPr eaLnBrk="1" hangingPunct="1"/>
              <a:t>9</a:t>
            </a:fld>
            <a:endParaRPr lang="es-VE">
              <a:solidFill>
                <a:prstClr val="black"/>
              </a:solidFill>
            </a:endParaRPr>
          </a:p>
        </p:txBody>
      </p:sp>
    </p:spTree>
    <p:extLst>
      <p:ext uri="{BB962C8B-B14F-4D97-AF65-F5344CB8AC3E}">
        <p14:creationId xmlns:p14="http://schemas.microsoft.com/office/powerpoint/2010/main" val="238511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VE" smtClean="0"/>
          </a:p>
        </p:txBody>
      </p:sp>
      <p:sp>
        <p:nvSpPr>
          <p:cNvPr id="1054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29057" indent="-280406" eaLnBrk="0" hangingPunct="0">
              <a:defRPr>
                <a:solidFill>
                  <a:schemeClr val="tx1"/>
                </a:solidFill>
                <a:latin typeface="Tahoma" pitchFamily="34" charset="0"/>
              </a:defRPr>
            </a:lvl2pPr>
            <a:lvl3pPr marL="1121626" indent="-224325" eaLnBrk="0" hangingPunct="0">
              <a:defRPr>
                <a:solidFill>
                  <a:schemeClr val="tx1"/>
                </a:solidFill>
                <a:latin typeface="Tahoma" pitchFamily="34" charset="0"/>
              </a:defRPr>
            </a:lvl3pPr>
            <a:lvl4pPr marL="1570276" indent="-224325" eaLnBrk="0" hangingPunct="0">
              <a:defRPr>
                <a:solidFill>
                  <a:schemeClr val="tx1"/>
                </a:solidFill>
                <a:latin typeface="Tahoma" pitchFamily="34" charset="0"/>
              </a:defRPr>
            </a:lvl4pPr>
            <a:lvl5pPr marL="2018927" indent="-224325" eaLnBrk="0" hangingPunct="0">
              <a:defRPr>
                <a:solidFill>
                  <a:schemeClr val="tx1"/>
                </a:solidFill>
                <a:latin typeface="Tahoma" pitchFamily="34" charset="0"/>
              </a:defRPr>
            </a:lvl5pPr>
            <a:lvl6pPr marL="2467577" indent="-224325" eaLnBrk="0" fontAlgn="base" hangingPunct="0">
              <a:spcBef>
                <a:spcPct val="0"/>
              </a:spcBef>
              <a:spcAft>
                <a:spcPct val="0"/>
              </a:spcAft>
              <a:defRPr>
                <a:solidFill>
                  <a:schemeClr val="tx1"/>
                </a:solidFill>
                <a:latin typeface="Tahoma" pitchFamily="34" charset="0"/>
              </a:defRPr>
            </a:lvl6pPr>
            <a:lvl7pPr marL="2916227" indent="-224325" eaLnBrk="0" fontAlgn="base" hangingPunct="0">
              <a:spcBef>
                <a:spcPct val="0"/>
              </a:spcBef>
              <a:spcAft>
                <a:spcPct val="0"/>
              </a:spcAft>
              <a:defRPr>
                <a:solidFill>
                  <a:schemeClr val="tx1"/>
                </a:solidFill>
                <a:latin typeface="Tahoma" pitchFamily="34" charset="0"/>
              </a:defRPr>
            </a:lvl7pPr>
            <a:lvl8pPr marL="3364878" indent="-224325" eaLnBrk="0" fontAlgn="base" hangingPunct="0">
              <a:spcBef>
                <a:spcPct val="0"/>
              </a:spcBef>
              <a:spcAft>
                <a:spcPct val="0"/>
              </a:spcAft>
              <a:defRPr>
                <a:solidFill>
                  <a:schemeClr val="tx1"/>
                </a:solidFill>
                <a:latin typeface="Tahoma" pitchFamily="34" charset="0"/>
              </a:defRPr>
            </a:lvl8pPr>
            <a:lvl9pPr marL="3813528" indent="-224325" eaLnBrk="0" fontAlgn="base" hangingPunct="0">
              <a:spcBef>
                <a:spcPct val="0"/>
              </a:spcBef>
              <a:spcAft>
                <a:spcPct val="0"/>
              </a:spcAft>
              <a:defRPr>
                <a:solidFill>
                  <a:schemeClr val="tx1"/>
                </a:solidFill>
                <a:latin typeface="Tahoma" pitchFamily="34" charset="0"/>
              </a:defRPr>
            </a:lvl9pPr>
          </a:lstStyle>
          <a:p>
            <a:pPr eaLnBrk="1" hangingPunct="1"/>
            <a:fld id="{82E594D4-0E45-4E09-A09B-AF4292003313}" type="slidenum">
              <a:rPr lang="es-VE">
                <a:solidFill>
                  <a:prstClr val="black"/>
                </a:solidFill>
              </a:rPr>
              <a:pPr eaLnBrk="1" hangingPunct="1"/>
              <a:t>10</a:t>
            </a:fld>
            <a:endParaRPr lang="es-VE">
              <a:solidFill>
                <a:prstClr val="black"/>
              </a:solidFill>
            </a:endParaRPr>
          </a:p>
        </p:txBody>
      </p:sp>
    </p:spTree>
    <p:extLst>
      <p:ext uri="{BB962C8B-B14F-4D97-AF65-F5344CB8AC3E}">
        <p14:creationId xmlns:p14="http://schemas.microsoft.com/office/powerpoint/2010/main" val="92703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smtClean="0"/>
              <a:t>Este Esta presentación, que se recomienda ver en modo de presentación, muestra las nuevas funciones de PowerPoint. Estas diapositivas están diseñadas para ofrecerle excelentes ideas para las presentaciones que creará en PowerPoint 2010.</a:t>
            </a:r>
          </a:p>
          <a:p>
            <a:pPr eaLnBrk="1" hangingPunct="1">
              <a:spcBef>
                <a:spcPct val="0"/>
              </a:spcBef>
            </a:pPr>
            <a:endParaRPr smtClean="0"/>
          </a:p>
          <a:p>
            <a:pPr eaLnBrk="1" hangingPunct="1">
              <a:spcBef>
                <a:spcPct val="0"/>
              </a:spcBef>
            </a:pPr>
            <a:r>
              <a:rPr smtClean="0"/>
              <a:t>Para obtener más plantillas de muestra, haga clic en la pestaña Archivo y después, en la ficha Nuevo, haga clic en Plantillas de muestra.</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F3FAFF2-8D3D-4F00-83FE-680520AAE36E}" type="slidenum">
              <a:rPr smtClean="0">
                <a:solidFill>
                  <a:prstClr val="black"/>
                </a:solidFill>
              </a:rPr>
              <a:pPr>
                <a:defRPr/>
              </a:pPr>
              <a:t>13</a:t>
            </a:fld>
            <a:endParaRPr smtClean="0">
              <a:solidFill>
                <a:prstClr val="black"/>
              </a:solidFill>
            </a:endParaRPr>
          </a:p>
        </p:txBody>
      </p:sp>
    </p:spTree>
    <p:extLst>
      <p:ext uri="{BB962C8B-B14F-4D97-AF65-F5344CB8AC3E}">
        <p14:creationId xmlns:p14="http://schemas.microsoft.com/office/powerpoint/2010/main" val="344500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4BAC227-72AB-4C30-B646-6545C4615416}" type="slidenum">
              <a:rPr lang="es-VE" smtClean="0"/>
              <a:pPr/>
              <a:t>16</a:t>
            </a:fld>
            <a:endParaRPr lang="es-VE"/>
          </a:p>
        </p:txBody>
      </p:sp>
    </p:spTree>
    <p:extLst>
      <p:ext uri="{BB962C8B-B14F-4D97-AF65-F5344CB8AC3E}">
        <p14:creationId xmlns:p14="http://schemas.microsoft.com/office/powerpoint/2010/main" val="300747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E19DF02-D0E8-4ECD-8FBD-09EA2C31E53E}" type="datetimeFigureOut">
              <a:rPr lang="es-VE" smtClean="0"/>
              <a:pPr/>
              <a:t>31-05-2014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CE316FC-1785-4ADD-8953-F2AE12B31131}" type="slidenum">
              <a:rPr lang="es-VE" smtClean="0"/>
              <a:pPr/>
              <a:t>‹Nº›</a:t>
            </a:fld>
            <a:endParaRPr lang="es-VE"/>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E19DF02-D0E8-4ECD-8FBD-09EA2C31E53E}" type="datetimeFigureOut">
              <a:rPr lang="es-VE" smtClean="0"/>
              <a:pPr/>
              <a:t>31-05-2014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CE316FC-1785-4ADD-8953-F2AE12B31131}" type="slidenum">
              <a:rPr lang="es-VE" smtClean="0"/>
              <a:pPr/>
              <a:t>‹Nº›</a:t>
            </a:fld>
            <a:endParaRPr lang="es-V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E19DF02-D0E8-4ECD-8FBD-09EA2C31E53E}" type="datetimeFigureOut">
              <a:rPr lang="es-VE" smtClean="0"/>
              <a:pPr/>
              <a:t>31-05-2014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CE316FC-1785-4ADD-8953-F2AE12B31131}" type="slidenum">
              <a:rPr lang="es-VE" smtClean="0"/>
              <a:pPr/>
              <a:t>‹Nº›</a:t>
            </a:fld>
            <a:endParaRPr lang="es-V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F1A147D-FCA1-4390-B512-9E4F16146712}" type="datetimeFigureOut">
              <a:rPr lang="es-ES_tradnl" smtClean="0">
                <a:solidFill>
                  <a:srgbClr val="073E87"/>
                </a:solidFill>
              </a:rPr>
              <a:pPr/>
              <a:t>31/05/2014</a:t>
            </a:fld>
            <a:endParaRPr lang="es-ES_tradnl">
              <a:solidFill>
                <a:srgbClr val="073E87"/>
              </a:solidFill>
            </a:endParaRPr>
          </a:p>
        </p:txBody>
      </p:sp>
      <p:sp>
        <p:nvSpPr>
          <p:cNvPr id="5" name="Footer Placeholder 4"/>
          <p:cNvSpPr>
            <a:spLocks noGrp="1"/>
          </p:cNvSpPr>
          <p:nvPr>
            <p:ph type="ftr" sz="quarter" idx="11"/>
          </p:nvPr>
        </p:nvSpPr>
        <p:spPr/>
        <p:txBody>
          <a:bodyPr/>
          <a:lstStyle/>
          <a:p>
            <a:endParaRPr lang="es-ES_tradnl">
              <a:solidFill>
                <a:srgbClr val="073E87"/>
              </a:solidFill>
            </a:endParaRPr>
          </a:p>
        </p:txBody>
      </p:sp>
      <p:sp>
        <p:nvSpPr>
          <p:cNvPr id="6" name="Slide Number Placeholder 5"/>
          <p:cNvSpPr>
            <a:spLocks noGrp="1"/>
          </p:cNvSpPr>
          <p:nvPr>
            <p:ph type="sldNum" sz="quarter" idx="12"/>
          </p:nvPr>
        </p:nvSpPr>
        <p:spPr/>
        <p:txBody>
          <a:bodyPr/>
          <a:lstStyle/>
          <a:p>
            <a:fld id="{F82E81F9-7525-4D68-A931-83E682FBBE6B}" type="slidenum">
              <a:rPr lang="es-ES_tradnl" smtClean="0">
                <a:solidFill>
                  <a:srgbClr val="073E87"/>
                </a:solidFill>
              </a:rPr>
              <a:pPr/>
              <a:t>‹Nº›</a:t>
            </a:fld>
            <a:endParaRPr lang="es-ES_tradnl">
              <a:solidFill>
                <a:srgbClr val="073E87"/>
              </a:solidFill>
            </a:endParaRPr>
          </a:p>
        </p:txBody>
      </p:sp>
    </p:spTree>
    <p:extLst>
      <p:ext uri="{BB962C8B-B14F-4D97-AF65-F5344CB8AC3E}">
        <p14:creationId xmlns:p14="http://schemas.microsoft.com/office/powerpoint/2010/main" val="1992816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F1A147D-FCA1-4390-B512-9E4F16146712}" type="datetimeFigureOut">
              <a:rPr lang="es-ES_tradnl" smtClean="0">
                <a:solidFill>
                  <a:srgbClr val="073E87"/>
                </a:solidFill>
              </a:rPr>
              <a:pPr/>
              <a:t>31/05/2014</a:t>
            </a:fld>
            <a:endParaRPr lang="es-ES_tradnl">
              <a:solidFill>
                <a:srgbClr val="073E87"/>
              </a:solidFill>
            </a:endParaRPr>
          </a:p>
        </p:txBody>
      </p:sp>
      <p:sp>
        <p:nvSpPr>
          <p:cNvPr id="5" name="Footer Placeholder 4"/>
          <p:cNvSpPr>
            <a:spLocks noGrp="1"/>
          </p:cNvSpPr>
          <p:nvPr>
            <p:ph type="ftr" sz="quarter" idx="11"/>
          </p:nvPr>
        </p:nvSpPr>
        <p:spPr/>
        <p:txBody>
          <a:bodyPr/>
          <a:lstStyle/>
          <a:p>
            <a:endParaRPr lang="es-ES_tradnl">
              <a:solidFill>
                <a:srgbClr val="073E87"/>
              </a:solidFill>
            </a:endParaRPr>
          </a:p>
        </p:txBody>
      </p:sp>
      <p:sp>
        <p:nvSpPr>
          <p:cNvPr id="6" name="Slide Number Placeholder 5"/>
          <p:cNvSpPr>
            <a:spLocks noGrp="1"/>
          </p:cNvSpPr>
          <p:nvPr>
            <p:ph type="sldNum" sz="quarter" idx="12"/>
          </p:nvPr>
        </p:nvSpPr>
        <p:spPr/>
        <p:txBody>
          <a:bodyPr/>
          <a:lstStyle/>
          <a:p>
            <a:fld id="{F82E81F9-7525-4D68-A931-83E682FBBE6B}" type="slidenum">
              <a:rPr lang="es-ES_tradnl" smtClean="0">
                <a:solidFill>
                  <a:srgbClr val="073E87"/>
                </a:solidFill>
              </a:rPr>
              <a:pPr/>
              <a:t>‹Nº›</a:t>
            </a:fld>
            <a:endParaRPr lang="es-ES_tradnl">
              <a:solidFill>
                <a:srgbClr val="073E87"/>
              </a:solidFill>
            </a:endParaRPr>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649279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F1A147D-FCA1-4390-B512-9E4F16146712}" type="datetimeFigureOut">
              <a:rPr lang="es-ES_tradnl" smtClean="0">
                <a:solidFill>
                  <a:srgbClr val="073E87"/>
                </a:solidFill>
              </a:rPr>
              <a:pPr/>
              <a:t>31/05/2014</a:t>
            </a:fld>
            <a:endParaRPr lang="es-ES_tradnl">
              <a:solidFill>
                <a:srgbClr val="073E87"/>
              </a:solidFill>
            </a:endParaRPr>
          </a:p>
        </p:txBody>
      </p:sp>
      <p:sp>
        <p:nvSpPr>
          <p:cNvPr id="5" name="Footer Placeholder 4"/>
          <p:cNvSpPr>
            <a:spLocks noGrp="1"/>
          </p:cNvSpPr>
          <p:nvPr>
            <p:ph type="ftr" sz="quarter" idx="11"/>
          </p:nvPr>
        </p:nvSpPr>
        <p:spPr/>
        <p:txBody>
          <a:bodyPr/>
          <a:lstStyle/>
          <a:p>
            <a:endParaRPr lang="es-ES_tradnl">
              <a:solidFill>
                <a:srgbClr val="073E87"/>
              </a:solidFill>
            </a:endParaRPr>
          </a:p>
        </p:txBody>
      </p:sp>
      <p:sp>
        <p:nvSpPr>
          <p:cNvPr id="6" name="Slide Number Placeholder 5"/>
          <p:cNvSpPr>
            <a:spLocks noGrp="1"/>
          </p:cNvSpPr>
          <p:nvPr>
            <p:ph type="sldNum" sz="quarter" idx="12"/>
          </p:nvPr>
        </p:nvSpPr>
        <p:spPr/>
        <p:txBody>
          <a:bodyPr/>
          <a:lstStyle/>
          <a:p>
            <a:fld id="{F82E81F9-7525-4D68-A931-83E682FBBE6B}" type="slidenum">
              <a:rPr lang="es-ES_tradnl" smtClean="0">
                <a:solidFill>
                  <a:srgbClr val="073E87"/>
                </a:solidFill>
              </a:rPr>
              <a:pPr/>
              <a:t>‹Nº›</a:t>
            </a:fld>
            <a:endParaRPr lang="es-ES_tradnl">
              <a:solidFill>
                <a:srgbClr val="073E87"/>
              </a:solidFill>
            </a:endParaRPr>
          </a:p>
        </p:txBody>
      </p:sp>
    </p:spTree>
    <p:extLst>
      <p:ext uri="{BB962C8B-B14F-4D97-AF65-F5344CB8AC3E}">
        <p14:creationId xmlns:p14="http://schemas.microsoft.com/office/powerpoint/2010/main" val="1834008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EF1A147D-FCA1-4390-B512-9E4F16146712}" type="datetimeFigureOut">
              <a:rPr lang="es-ES_tradnl" smtClean="0">
                <a:solidFill>
                  <a:srgbClr val="073E87"/>
                </a:solidFill>
              </a:rPr>
              <a:pPr/>
              <a:t>31/05/2014</a:t>
            </a:fld>
            <a:endParaRPr lang="es-ES_tradnl">
              <a:solidFill>
                <a:srgbClr val="073E87"/>
              </a:solidFill>
            </a:endParaRPr>
          </a:p>
        </p:txBody>
      </p:sp>
      <p:sp>
        <p:nvSpPr>
          <p:cNvPr id="6" name="Footer Placeholder 5"/>
          <p:cNvSpPr>
            <a:spLocks noGrp="1"/>
          </p:cNvSpPr>
          <p:nvPr>
            <p:ph type="ftr" sz="quarter" idx="11"/>
          </p:nvPr>
        </p:nvSpPr>
        <p:spPr/>
        <p:txBody>
          <a:bodyPr/>
          <a:lstStyle/>
          <a:p>
            <a:endParaRPr lang="es-ES_tradnl">
              <a:solidFill>
                <a:srgbClr val="073E87"/>
              </a:solidFill>
            </a:endParaRPr>
          </a:p>
        </p:txBody>
      </p:sp>
      <p:sp>
        <p:nvSpPr>
          <p:cNvPr id="7" name="Slide Number Placeholder 6"/>
          <p:cNvSpPr>
            <a:spLocks noGrp="1"/>
          </p:cNvSpPr>
          <p:nvPr>
            <p:ph type="sldNum" sz="quarter" idx="12"/>
          </p:nvPr>
        </p:nvSpPr>
        <p:spPr/>
        <p:txBody>
          <a:bodyPr/>
          <a:lstStyle/>
          <a:p>
            <a:fld id="{F82E81F9-7525-4D68-A931-83E682FBBE6B}" type="slidenum">
              <a:rPr lang="es-ES_tradnl" smtClean="0">
                <a:solidFill>
                  <a:srgbClr val="073E87"/>
                </a:solidFill>
              </a:rPr>
              <a:pPr/>
              <a:t>‹Nº›</a:t>
            </a:fld>
            <a:endParaRPr lang="es-ES_tradnl">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740514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F1A147D-FCA1-4390-B512-9E4F16146712}" type="datetimeFigureOut">
              <a:rPr lang="es-ES_tradnl" smtClean="0">
                <a:solidFill>
                  <a:srgbClr val="073E87"/>
                </a:solidFill>
              </a:rPr>
              <a:pPr/>
              <a:t>31/05/2014</a:t>
            </a:fld>
            <a:endParaRPr lang="es-ES_tradnl">
              <a:solidFill>
                <a:srgbClr val="073E87"/>
              </a:solidFill>
            </a:endParaRPr>
          </a:p>
        </p:txBody>
      </p:sp>
      <p:sp>
        <p:nvSpPr>
          <p:cNvPr id="8" name="Footer Placeholder 7"/>
          <p:cNvSpPr>
            <a:spLocks noGrp="1"/>
          </p:cNvSpPr>
          <p:nvPr>
            <p:ph type="ftr" sz="quarter" idx="11"/>
          </p:nvPr>
        </p:nvSpPr>
        <p:spPr/>
        <p:txBody>
          <a:bodyPr/>
          <a:lstStyle/>
          <a:p>
            <a:endParaRPr lang="es-ES_tradnl">
              <a:solidFill>
                <a:srgbClr val="073E87"/>
              </a:solidFill>
            </a:endParaRPr>
          </a:p>
        </p:txBody>
      </p:sp>
      <p:sp>
        <p:nvSpPr>
          <p:cNvPr id="9" name="Slide Number Placeholder 8"/>
          <p:cNvSpPr>
            <a:spLocks noGrp="1"/>
          </p:cNvSpPr>
          <p:nvPr>
            <p:ph type="sldNum" sz="quarter" idx="12"/>
          </p:nvPr>
        </p:nvSpPr>
        <p:spPr/>
        <p:txBody>
          <a:bodyPr/>
          <a:lstStyle/>
          <a:p>
            <a:fld id="{F82E81F9-7525-4D68-A931-83E682FBBE6B}" type="slidenum">
              <a:rPr lang="es-ES_tradnl" smtClean="0">
                <a:solidFill>
                  <a:srgbClr val="073E87"/>
                </a:solidFill>
              </a:rPr>
              <a:pPr/>
              <a:t>‹Nº›</a:t>
            </a:fld>
            <a:endParaRPr lang="es-ES_tradnl">
              <a:solidFill>
                <a:srgbClr val="073E87"/>
              </a:solidFill>
            </a:endParaRPr>
          </a:p>
        </p:txBody>
      </p:sp>
    </p:spTree>
    <p:extLst>
      <p:ext uri="{BB962C8B-B14F-4D97-AF65-F5344CB8AC3E}">
        <p14:creationId xmlns:p14="http://schemas.microsoft.com/office/powerpoint/2010/main" val="2490160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F1A147D-FCA1-4390-B512-9E4F16146712}" type="datetimeFigureOut">
              <a:rPr lang="es-ES_tradnl" smtClean="0">
                <a:solidFill>
                  <a:srgbClr val="073E87"/>
                </a:solidFill>
              </a:rPr>
              <a:pPr/>
              <a:t>31/05/2014</a:t>
            </a:fld>
            <a:endParaRPr lang="es-ES_tradnl">
              <a:solidFill>
                <a:srgbClr val="073E87"/>
              </a:solidFill>
            </a:endParaRPr>
          </a:p>
        </p:txBody>
      </p:sp>
      <p:sp>
        <p:nvSpPr>
          <p:cNvPr id="4" name="Footer Placeholder 3"/>
          <p:cNvSpPr>
            <a:spLocks noGrp="1"/>
          </p:cNvSpPr>
          <p:nvPr>
            <p:ph type="ftr" sz="quarter" idx="11"/>
          </p:nvPr>
        </p:nvSpPr>
        <p:spPr/>
        <p:txBody>
          <a:bodyPr/>
          <a:lstStyle/>
          <a:p>
            <a:endParaRPr lang="es-ES_tradnl">
              <a:solidFill>
                <a:srgbClr val="073E87"/>
              </a:solidFill>
            </a:endParaRPr>
          </a:p>
        </p:txBody>
      </p:sp>
      <p:sp>
        <p:nvSpPr>
          <p:cNvPr id="5" name="Slide Number Placeholder 4"/>
          <p:cNvSpPr>
            <a:spLocks noGrp="1"/>
          </p:cNvSpPr>
          <p:nvPr>
            <p:ph type="sldNum" sz="quarter" idx="12"/>
          </p:nvPr>
        </p:nvSpPr>
        <p:spPr/>
        <p:txBody>
          <a:bodyPr/>
          <a:lstStyle/>
          <a:p>
            <a:fld id="{F82E81F9-7525-4D68-A931-83E682FBBE6B}" type="slidenum">
              <a:rPr lang="es-ES_tradnl" smtClean="0">
                <a:solidFill>
                  <a:srgbClr val="073E87"/>
                </a:solidFill>
              </a:rPr>
              <a:pPr/>
              <a:t>‹Nº›</a:t>
            </a:fld>
            <a:endParaRPr lang="es-ES_tradnl">
              <a:solidFill>
                <a:srgbClr val="073E87"/>
              </a:solidFill>
            </a:endParaRPr>
          </a:p>
        </p:txBody>
      </p:sp>
    </p:spTree>
    <p:extLst>
      <p:ext uri="{BB962C8B-B14F-4D97-AF65-F5344CB8AC3E}">
        <p14:creationId xmlns:p14="http://schemas.microsoft.com/office/powerpoint/2010/main" val="3391005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EF1A147D-FCA1-4390-B512-9E4F16146712}" type="datetimeFigureOut">
              <a:rPr lang="es-ES_tradnl" smtClean="0">
                <a:solidFill>
                  <a:srgbClr val="073E87"/>
                </a:solidFill>
              </a:rPr>
              <a:pPr/>
              <a:t>31/05/2014</a:t>
            </a:fld>
            <a:endParaRPr lang="es-ES_tradnl">
              <a:solidFill>
                <a:srgbClr val="073E87"/>
              </a:solidFill>
            </a:endParaRPr>
          </a:p>
        </p:txBody>
      </p:sp>
      <p:sp>
        <p:nvSpPr>
          <p:cNvPr id="3" name="Footer Placeholder 2"/>
          <p:cNvSpPr>
            <a:spLocks noGrp="1"/>
          </p:cNvSpPr>
          <p:nvPr>
            <p:ph type="ftr" sz="quarter" idx="11"/>
          </p:nvPr>
        </p:nvSpPr>
        <p:spPr/>
        <p:txBody>
          <a:bodyPr/>
          <a:lstStyle/>
          <a:p>
            <a:endParaRPr lang="es-ES_tradnl">
              <a:solidFill>
                <a:srgbClr val="073E87"/>
              </a:solidFill>
            </a:endParaRPr>
          </a:p>
        </p:txBody>
      </p:sp>
      <p:sp>
        <p:nvSpPr>
          <p:cNvPr id="4" name="Slide Number Placeholder 3"/>
          <p:cNvSpPr>
            <a:spLocks noGrp="1"/>
          </p:cNvSpPr>
          <p:nvPr>
            <p:ph type="sldNum" sz="quarter" idx="12"/>
          </p:nvPr>
        </p:nvSpPr>
        <p:spPr/>
        <p:txBody>
          <a:bodyPr/>
          <a:lstStyle/>
          <a:p>
            <a:fld id="{F82E81F9-7525-4D68-A931-83E682FBBE6B}" type="slidenum">
              <a:rPr lang="es-ES_tradnl" smtClean="0">
                <a:solidFill>
                  <a:srgbClr val="073E87"/>
                </a:solidFill>
              </a:rPr>
              <a:pPr/>
              <a:t>‹Nº›</a:t>
            </a:fld>
            <a:endParaRPr lang="es-ES_tradnl">
              <a:solidFill>
                <a:srgbClr val="073E87"/>
              </a:solidFill>
            </a:endParaRPr>
          </a:p>
        </p:txBody>
      </p:sp>
    </p:spTree>
    <p:extLst>
      <p:ext uri="{BB962C8B-B14F-4D97-AF65-F5344CB8AC3E}">
        <p14:creationId xmlns:p14="http://schemas.microsoft.com/office/powerpoint/2010/main" val="1943934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EF1A147D-FCA1-4390-B512-9E4F16146712}" type="datetimeFigureOut">
              <a:rPr lang="es-ES_tradnl" smtClean="0">
                <a:solidFill>
                  <a:srgbClr val="073E87"/>
                </a:solidFill>
              </a:rPr>
              <a:pPr/>
              <a:t>31/05/2014</a:t>
            </a:fld>
            <a:endParaRPr lang="es-ES_tradnl">
              <a:solidFill>
                <a:srgbClr val="073E87"/>
              </a:solidFill>
            </a:endParaRPr>
          </a:p>
        </p:txBody>
      </p:sp>
      <p:sp>
        <p:nvSpPr>
          <p:cNvPr id="6" name="Footer Placeholder 5"/>
          <p:cNvSpPr>
            <a:spLocks noGrp="1"/>
          </p:cNvSpPr>
          <p:nvPr>
            <p:ph type="ftr" sz="quarter" idx="11"/>
          </p:nvPr>
        </p:nvSpPr>
        <p:spPr/>
        <p:txBody>
          <a:bodyPr/>
          <a:lstStyle/>
          <a:p>
            <a:endParaRPr lang="es-ES_tradnl">
              <a:solidFill>
                <a:srgbClr val="073E87"/>
              </a:solidFill>
            </a:endParaRPr>
          </a:p>
        </p:txBody>
      </p:sp>
      <p:sp>
        <p:nvSpPr>
          <p:cNvPr id="7" name="Slide Number Placeholder 6"/>
          <p:cNvSpPr>
            <a:spLocks noGrp="1"/>
          </p:cNvSpPr>
          <p:nvPr>
            <p:ph type="sldNum" sz="quarter" idx="12"/>
          </p:nvPr>
        </p:nvSpPr>
        <p:spPr/>
        <p:txBody>
          <a:bodyPr/>
          <a:lstStyle/>
          <a:p>
            <a:fld id="{F82E81F9-7525-4D68-A931-83E682FBBE6B}" type="slidenum">
              <a:rPr lang="es-ES_tradnl" smtClean="0">
                <a:solidFill>
                  <a:srgbClr val="073E87"/>
                </a:solidFill>
              </a:rPr>
              <a:pPr/>
              <a:t>‹Nº›</a:t>
            </a:fld>
            <a:endParaRPr lang="es-ES_tradnl">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21529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19DF02-D0E8-4ECD-8FBD-09EA2C31E53E}" type="datetimeFigureOut">
              <a:rPr lang="es-VE" smtClean="0"/>
              <a:pPr/>
              <a:t>31-05-2014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CE316FC-1785-4ADD-8953-F2AE12B31131}" type="slidenum">
              <a:rPr lang="es-VE" smtClean="0"/>
              <a:pPr/>
              <a:t>‹Nº›</a:t>
            </a:fld>
            <a:endParaRPr lang="es-VE"/>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F1A147D-FCA1-4390-B512-9E4F16146712}" type="datetimeFigureOut">
              <a:rPr lang="es-ES_tradnl" smtClean="0">
                <a:solidFill>
                  <a:srgbClr val="073E87"/>
                </a:solidFill>
              </a:rPr>
              <a:pPr/>
              <a:t>31/05/2014</a:t>
            </a:fld>
            <a:endParaRPr lang="es-ES_tradnl">
              <a:solidFill>
                <a:srgbClr val="073E87"/>
              </a:solidFill>
            </a:endParaRPr>
          </a:p>
        </p:txBody>
      </p:sp>
      <p:sp>
        <p:nvSpPr>
          <p:cNvPr id="6" name="Footer Placeholder 5"/>
          <p:cNvSpPr>
            <a:spLocks noGrp="1"/>
          </p:cNvSpPr>
          <p:nvPr>
            <p:ph type="ftr" sz="quarter" idx="11"/>
          </p:nvPr>
        </p:nvSpPr>
        <p:spPr/>
        <p:txBody>
          <a:bodyPr/>
          <a:lstStyle/>
          <a:p>
            <a:endParaRPr lang="es-ES_tradnl">
              <a:solidFill>
                <a:srgbClr val="073E87"/>
              </a:solidFill>
            </a:endParaRPr>
          </a:p>
        </p:txBody>
      </p:sp>
      <p:sp>
        <p:nvSpPr>
          <p:cNvPr id="7" name="Slide Number Placeholder 6"/>
          <p:cNvSpPr>
            <a:spLocks noGrp="1"/>
          </p:cNvSpPr>
          <p:nvPr>
            <p:ph type="sldNum" sz="quarter" idx="12"/>
          </p:nvPr>
        </p:nvSpPr>
        <p:spPr/>
        <p:txBody>
          <a:bodyPr/>
          <a:lstStyle/>
          <a:p>
            <a:fld id="{F82E81F9-7525-4D68-A931-83E682FBBE6B}" type="slidenum">
              <a:rPr lang="es-ES_tradnl" smtClean="0">
                <a:solidFill>
                  <a:srgbClr val="073E87"/>
                </a:solidFill>
              </a:rPr>
              <a:pPr/>
              <a:t>‹Nº›</a:t>
            </a:fld>
            <a:endParaRPr lang="es-ES_tradnl">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extLst>
      <p:ext uri="{BB962C8B-B14F-4D97-AF65-F5344CB8AC3E}">
        <p14:creationId xmlns:p14="http://schemas.microsoft.com/office/powerpoint/2010/main" val="3283874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F1A147D-FCA1-4390-B512-9E4F16146712}" type="datetimeFigureOut">
              <a:rPr lang="es-ES_tradnl" smtClean="0">
                <a:solidFill>
                  <a:srgbClr val="073E87"/>
                </a:solidFill>
              </a:rPr>
              <a:pPr/>
              <a:t>31/05/2014</a:t>
            </a:fld>
            <a:endParaRPr lang="es-ES_tradnl">
              <a:solidFill>
                <a:srgbClr val="073E87"/>
              </a:solidFill>
            </a:endParaRPr>
          </a:p>
        </p:txBody>
      </p:sp>
      <p:sp>
        <p:nvSpPr>
          <p:cNvPr id="5" name="Footer Placeholder 4"/>
          <p:cNvSpPr>
            <a:spLocks noGrp="1"/>
          </p:cNvSpPr>
          <p:nvPr>
            <p:ph type="ftr" sz="quarter" idx="11"/>
          </p:nvPr>
        </p:nvSpPr>
        <p:spPr/>
        <p:txBody>
          <a:bodyPr/>
          <a:lstStyle/>
          <a:p>
            <a:endParaRPr lang="es-ES_tradnl">
              <a:solidFill>
                <a:srgbClr val="073E87"/>
              </a:solidFill>
            </a:endParaRPr>
          </a:p>
        </p:txBody>
      </p:sp>
      <p:sp>
        <p:nvSpPr>
          <p:cNvPr id="6" name="Slide Number Placeholder 5"/>
          <p:cNvSpPr>
            <a:spLocks noGrp="1"/>
          </p:cNvSpPr>
          <p:nvPr>
            <p:ph type="sldNum" sz="quarter" idx="12"/>
          </p:nvPr>
        </p:nvSpPr>
        <p:spPr/>
        <p:txBody>
          <a:bodyPr/>
          <a:lstStyle/>
          <a:p>
            <a:fld id="{F82E81F9-7525-4D68-A931-83E682FBBE6B}" type="slidenum">
              <a:rPr lang="es-ES_tradnl" smtClean="0">
                <a:solidFill>
                  <a:srgbClr val="073E87"/>
                </a:solidFill>
              </a:rPr>
              <a:pPr/>
              <a:t>‹Nº›</a:t>
            </a:fld>
            <a:endParaRPr lang="es-ES_tradnl">
              <a:solidFill>
                <a:srgbClr val="073E87"/>
              </a:solidFill>
            </a:endParaRPr>
          </a:p>
        </p:txBody>
      </p:sp>
    </p:spTree>
    <p:extLst>
      <p:ext uri="{BB962C8B-B14F-4D97-AF65-F5344CB8AC3E}">
        <p14:creationId xmlns:p14="http://schemas.microsoft.com/office/powerpoint/2010/main" val="2152714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EF1A147D-FCA1-4390-B512-9E4F16146712}" type="datetimeFigureOut">
              <a:rPr lang="es-ES_tradnl" smtClean="0">
                <a:solidFill>
                  <a:srgbClr val="073E87"/>
                </a:solidFill>
              </a:rPr>
              <a:pPr/>
              <a:t>31/05/2014</a:t>
            </a:fld>
            <a:endParaRPr lang="es-ES_tradnl">
              <a:solidFill>
                <a:srgbClr val="073E87"/>
              </a:solidFill>
            </a:endParaRPr>
          </a:p>
        </p:txBody>
      </p:sp>
      <p:sp>
        <p:nvSpPr>
          <p:cNvPr id="5" name="Footer Placeholder 4"/>
          <p:cNvSpPr>
            <a:spLocks noGrp="1"/>
          </p:cNvSpPr>
          <p:nvPr>
            <p:ph type="ftr" sz="quarter" idx="11"/>
          </p:nvPr>
        </p:nvSpPr>
        <p:spPr/>
        <p:txBody>
          <a:bodyPr/>
          <a:lstStyle/>
          <a:p>
            <a:endParaRPr lang="es-ES_tradnl">
              <a:solidFill>
                <a:srgbClr val="073E87"/>
              </a:solidFill>
            </a:endParaRPr>
          </a:p>
        </p:txBody>
      </p:sp>
      <p:sp>
        <p:nvSpPr>
          <p:cNvPr id="6" name="Slide Number Placeholder 5"/>
          <p:cNvSpPr>
            <a:spLocks noGrp="1"/>
          </p:cNvSpPr>
          <p:nvPr>
            <p:ph type="sldNum" sz="quarter" idx="12"/>
          </p:nvPr>
        </p:nvSpPr>
        <p:spPr/>
        <p:txBody>
          <a:bodyPr/>
          <a:lstStyle/>
          <a:p>
            <a:fld id="{F82E81F9-7525-4D68-A931-83E682FBBE6B}" type="slidenum">
              <a:rPr lang="es-ES_tradnl" smtClean="0">
                <a:solidFill>
                  <a:srgbClr val="073E87"/>
                </a:solidFill>
              </a:rPr>
              <a:pPr/>
              <a:t>‹Nº›</a:t>
            </a:fld>
            <a:endParaRPr lang="es-ES_tradnl">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227432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0638" y="20638"/>
            <a:ext cx="3498850" cy="2825750"/>
          </a:xfrm>
          <a:prstGeom prst="rect">
            <a:avLst/>
          </a:prstGeom>
          <a:noFill/>
          <a:ln w="9525">
            <a:noFill/>
            <a:miter lim="800000"/>
            <a:headEnd/>
            <a:tailEnd/>
          </a:ln>
        </p:spPr>
      </p:pic>
      <p:pic>
        <p:nvPicPr>
          <p:cNvPr id="5" name="Picture 7"/>
          <p:cNvPicPr>
            <a:picLocks noChangeAspect="1"/>
          </p:cNvPicPr>
          <p:nvPr userDrawn="1"/>
        </p:nvPicPr>
        <p:blipFill>
          <a:blip r:embed="rId3" cstate="print"/>
          <a:srcRect/>
          <a:stretch>
            <a:fillRect/>
          </a:stretch>
        </p:blipFill>
        <p:spPr bwMode="auto">
          <a:xfrm>
            <a:off x="3503613" y="20638"/>
            <a:ext cx="5624512" cy="2825750"/>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20638" y="2817813"/>
            <a:ext cx="7669212" cy="2297112"/>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7662863" y="2819400"/>
            <a:ext cx="1460500" cy="2293938"/>
          </a:xfrm>
          <a:prstGeom prst="rect">
            <a:avLst/>
          </a:prstGeom>
          <a:noFill/>
          <a:ln w="9525">
            <a:noFill/>
            <a:miter lim="800000"/>
            <a:headEnd/>
            <a:tailEnd/>
          </a:ln>
        </p:spPr>
      </p:pic>
      <p:pic>
        <p:nvPicPr>
          <p:cNvPr id="8" name="Picture 10"/>
          <p:cNvPicPr>
            <a:picLocks/>
          </p:cNvPicPr>
          <p:nvPr userDrawn="1"/>
        </p:nvPicPr>
        <p:blipFill>
          <a:blip r:embed="rId6" cstate="print"/>
          <a:srcRect/>
          <a:stretch>
            <a:fillRect/>
          </a:stretch>
        </p:blipFill>
        <p:spPr bwMode="auto">
          <a:xfrm>
            <a:off x="20638" y="5089525"/>
            <a:ext cx="9097962" cy="1738313"/>
          </a:xfrm>
          <a:prstGeom prst="rect">
            <a:avLst/>
          </a:prstGeom>
          <a:noFill/>
          <a:ln w="9525">
            <a:noFill/>
            <a:miter lim="800000"/>
            <a:headEnd/>
            <a:tailEnd/>
          </a:ln>
        </p:spPr>
      </p:pic>
      <p:sp>
        <p:nvSpPr>
          <p:cNvPr id="9" name="Rectangle 13"/>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lang="es-ES" smtClean="0"/>
              <a:t>Haga clic para modificar el estilo de texto del patrón</a:t>
            </a:r>
          </a:p>
        </p:txBody>
      </p:sp>
      <p:sp>
        <p:nvSpPr>
          <p:cNvPr id="2" name="Title 1"/>
          <p:cNvSpPr>
            <a:spLocks noGrp="1"/>
          </p:cNvSpPr>
          <p:nvPr>
            <p:ph type="title"/>
          </p:nvPr>
        </p:nvSpPr>
        <p:spPr>
          <a:xfrm>
            <a:off x="106344" y="4114800"/>
            <a:ext cx="7315200" cy="914400"/>
          </a:xfrm>
        </p:spPr>
        <p:txBody>
          <a:bodyPr anchor="b">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lvl="0"/>
            <a:r>
              <a:rPr lang="es-ES" smtClean="0"/>
              <a:t>Haga clic para modificar el estilo de título del patrón</a:t>
            </a:r>
            <a:endParaRPr/>
          </a:p>
        </p:txBody>
      </p:sp>
      <p:sp>
        <p:nvSpPr>
          <p:cNvPr id="10" name="Date Placeholder 3"/>
          <p:cNvSpPr>
            <a:spLocks noGrp="1"/>
          </p:cNvSpPr>
          <p:nvPr>
            <p:ph type="dt" sz="half" idx="15"/>
          </p:nvPr>
        </p:nvSpPr>
        <p:spPr/>
        <p:txBody>
          <a:bodyPr/>
          <a:lstStyle>
            <a:lvl1pPr eaLnBrk="1" latinLnBrk="0" hangingPunct="1">
              <a:defRPr kumimoji="0" lang="es-ES">
                <a:solidFill>
                  <a:schemeClr val="bg1"/>
                </a:solidFill>
              </a:defRPr>
            </a:lvl1pPr>
          </a:lstStyle>
          <a:p>
            <a:pPr>
              <a:defRPr/>
            </a:pPr>
            <a:fld id="{AE52E9D5-4403-4EB0-A8EB-3FE4DE426535}" type="datetimeFigureOut">
              <a:rPr lang="es-VE">
                <a:solidFill>
                  <a:prstClr val="white"/>
                </a:solidFill>
              </a:rPr>
              <a:pPr>
                <a:defRPr/>
              </a:pPr>
              <a:t>31-05-2014</a:t>
            </a:fld>
            <a:endParaRPr>
              <a:solidFill>
                <a:prstClr val="white"/>
              </a:solidFill>
            </a:endParaRPr>
          </a:p>
        </p:txBody>
      </p:sp>
      <p:sp>
        <p:nvSpPr>
          <p:cNvPr id="11" name="Footer Placeholder 4"/>
          <p:cNvSpPr>
            <a:spLocks noGrp="1"/>
          </p:cNvSpPr>
          <p:nvPr>
            <p:ph type="ftr" sz="quarter" idx="16"/>
          </p:nvPr>
        </p:nvSpPr>
        <p:spPr/>
        <p:txBody>
          <a:bodyPr/>
          <a:lstStyle>
            <a:lvl1pPr eaLnBrk="1" latinLnBrk="0" hangingPunct="1">
              <a:defRPr kumimoji="0" lang="es-ES">
                <a:solidFill>
                  <a:schemeClr val="bg1"/>
                </a:solidFill>
              </a:defRPr>
            </a:lvl1pPr>
          </a:lstStyle>
          <a:p>
            <a:pPr>
              <a:defRPr/>
            </a:pPr>
            <a:endParaRPr>
              <a:solidFill>
                <a:prstClr val="white"/>
              </a:solidFill>
            </a:endParaRPr>
          </a:p>
        </p:txBody>
      </p:sp>
      <p:sp>
        <p:nvSpPr>
          <p:cNvPr id="12" name="Slide Number Placeholder 5"/>
          <p:cNvSpPr>
            <a:spLocks noGrp="1"/>
          </p:cNvSpPr>
          <p:nvPr>
            <p:ph type="sldNum" sz="quarter" idx="17"/>
          </p:nvPr>
        </p:nvSpPr>
        <p:spPr/>
        <p:txBody>
          <a:bodyPr/>
          <a:lstStyle>
            <a:lvl1pPr eaLnBrk="1" latinLnBrk="0" hangingPunct="1">
              <a:defRPr kumimoji="0" lang="es-ES">
                <a:solidFill>
                  <a:schemeClr val="bg1"/>
                </a:solidFill>
              </a:defRPr>
            </a:lvl1pPr>
          </a:lstStyle>
          <a:p>
            <a:pPr>
              <a:defRPr/>
            </a:pPr>
            <a:fld id="{F8DC544C-A56B-4470-B4B7-4850BABFDCDF}" type="slidenum">
              <a:rPr>
                <a:solidFill>
                  <a:prstClr val="white"/>
                </a:solidFill>
              </a:rPr>
              <a:pPr>
                <a:defRPr/>
              </a:pPr>
              <a:t>‹Nº›</a:t>
            </a:fld>
            <a:endParaRPr>
              <a:solidFill>
                <a:prstClr val="white"/>
              </a:solidFill>
            </a:endParaRPr>
          </a:p>
        </p:txBody>
      </p:sp>
    </p:spTree>
    <p:extLst>
      <p:ext uri="{BB962C8B-B14F-4D97-AF65-F5344CB8AC3E}">
        <p14:creationId xmlns:p14="http://schemas.microsoft.com/office/powerpoint/2010/main" val="35734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a:solidFill>
                  <a:prstClr val="white"/>
                </a:solidFill>
              </a:rPr>
              <a:t>             </a:t>
            </a:r>
          </a:p>
        </p:txBody>
      </p:sp>
      <p:sp>
        <p:nvSpPr>
          <p:cNvPr id="5" name="Rectangle 7"/>
          <p:cNvSpPr/>
          <p:nvPr userDrawn="1"/>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a:solidFill>
                  <a:srgbClr val="FF6600"/>
                </a:solidFill>
              </a:rPr>
              <a:t>           </a:t>
            </a:r>
          </a:p>
        </p:txBody>
      </p:sp>
      <p:sp>
        <p:nvSpPr>
          <p:cNvPr id="6"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a:solidFill>
                  <a:prstClr val="white"/>
                </a:solidFill>
              </a:rPr>
              <a:t>       </a:t>
            </a:r>
          </a:p>
        </p:txBody>
      </p:sp>
      <p:sp>
        <p:nvSpPr>
          <p:cNvPr id="2" name="Title 1"/>
          <p:cNvSpPr>
            <a:spLocks noGrp="1"/>
          </p:cNvSpPr>
          <p:nvPr>
            <p:ph type="title"/>
          </p:nvPr>
        </p:nvSpPr>
        <p:spPr>
          <a:xfrm>
            <a:off x="2971800" y="1992354"/>
            <a:ext cx="5867400" cy="1970046"/>
          </a:xfrm>
        </p:spPr>
        <p:txBody>
          <a:bodyPr>
            <a:normAutofit/>
          </a:bodyPr>
          <a:lstStyle>
            <a:lvl1pPr algn="l" eaLnBrk="1" latinLnBrk="0" hangingPunct="1">
              <a:defRPr kumimoji="0" lang="es-ES" sz="3000" b="1" cap="all"/>
            </a:lvl1pPr>
          </a:lstStyle>
          <a:p>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a:r>
              <a:rPr lang="es-ES" smtClean="0"/>
              <a:t>Haga clic para modificar el estilo de texto del patrón</a:t>
            </a:r>
          </a:p>
        </p:txBody>
      </p:sp>
      <p:sp>
        <p:nvSpPr>
          <p:cNvPr id="7" name="Footer Placeholder 4"/>
          <p:cNvSpPr>
            <a:spLocks noGrp="1"/>
          </p:cNvSpPr>
          <p:nvPr>
            <p:ph type="ftr" sz="quarter" idx="10"/>
          </p:nvPr>
        </p:nvSpPr>
        <p:spPr/>
        <p:txBody>
          <a:bodyPr/>
          <a:lstStyle>
            <a:lvl1pPr eaLnBrk="1" latinLnBrk="0" hangingPunct="1">
              <a:defRPr kumimoji="0" lang="es-ES">
                <a:solidFill>
                  <a:schemeClr val="tx1">
                    <a:lumMod val="85000"/>
                    <a:lumOff val="15000"/>
                  </a:schemeClr>
                </a:solidFill>
              </a:defRPr>
            </a:lvl1pPr>
          </a:lstStyle>
          <a:p>
            <a:pPr>
              <a:defRPr/>
            </a:pPr>
            <a:endParaRPr>
              <a:solidFill>
                <a:srgbClr val="262626">
                  <a:lumMod val="85000"/>
                  <a:lumOff val="15000"/>
                </a:srgbClr>
              </a:solidFill>
            </a:endParaRPr>
          </a:p>
        </p:txBody>
      </p:sp>
      <p:sp>
        <p:nvSpPr>
          <p:cNvPr id="8" name="Slide Number Placeholder 5"/>
          <p:cNvSpPr>
            <a:spLocks noGrp="1"/>
          </p:cNvSpPr>
          <p:nvPr>
            <p:ph type="sldNum" sz="quarter" idx="11"/>
          </p:nvPr>
        </p:nvSpPr>
        <p:spPr/>
        <p:txBody>
          <a:bodyPr/>
          <a:lstStyle>
            <a:lvl1pPr eaLnBrk="1" latinLnBrk="0" hangingPunct="1">
              <a:defRPr kumimoji="0" lang="es-ES">
                <a:solidFill>
                  <a:schemeClr val="tx1">
                    <a:lumMod val="85000"/>
                    <a:lumOff val="15000"/>
                  </a:schemeClr>
                </a:solidFill>
              </a:defRPr>
            </a:lvl1pPr>
          </a:lstStyle>
          <a:p>
            <a:pPr>
              <a:defRPr/>
            </a:pPr>
            <a:fld id="{09AE74DB-5508-43A2-96BE-08E12CF8FC14}" type="slidenum">
              <a:rPr>
                <a:solidFill>
                  <a:srgbClr val="262626">
                    <a:lumMod val="85000"/>
                    <a:lumOff val="15000"/>
                  </a:srgbClr>
                </a:solidFill>
              </a:rPr>
              <a:pPr>
                <a:defRPr/>
              </a:pPr>
              <a:t>‹Nº›</a:t>
            </a:fld>
            <a:endParaRPr>
              <a:solidFill>
                <a:srgbClr val="262626">
                  <a:lumMod val="85000"/>
                  <a:lumOff val="15000"/>
                </a:srgbClr>
              </a:solidFill>
            </a:endParaRPr>
          </a:p>
        </p:txBody>
      </p:sp>
    </p:spTree>
    <p:extLst>
      <p:ext uri="{BB962C8B-B14F-4D97-AF65-F5344CB8AC3E}">
        <p14:creationId xmlns:p14="http://schemas.microsoft.com/office/powerpoint/2010/main" val="2534267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srcRect l="2599" r="5875" b="5263"/>
          <a:stretch>
            <a:fillRect/>
          </a:stretch>
        </p:blipFill>
        <p:spPr bwMode="auto">
          <a:xfrm>
            <a:off x="3175" y="5867400"/>
            <a:ext cx="9144000" cy="1054100"/>
          </a:xfrm>
          <a:prstGeom prst="rect">
            <a:avLst/>
          </a:prstGeom>
          <a:noFill/>
          <a:ln w="9525">
            <a:noFill/>
            <a:miter lim="800000"/>
            <a:headEnd/>
            <a:tailEnd/>
          </a:ln>
        </p:spPr>
      </p:pic>
      <p:sp>
        <p:nvSpPr>
          <p:cNvPr id="2" name="Title 1"/>
          <p:cNvSpPr>
            <a:spLocks noGrp="1"/>
          </p:cNvSpPr>
          <p:nvPr>
            <p:ph type="title"/>
          </p:nvPr>
        </p:nvSpPr>
        <p:spPr>
          <a:xfrm>
            <a:off x="436180" y="76200"/>
            <a:ext cx="8403020" cy="685800"/>
          </a:xfrm>
        </p:spPr>
        <p:txBody>
          <a:bodyPr>
            <a:normAutofit/>
          </a:bodyPr>
          <a:lstStyle>
            <a:lvl1pPr algn="l" eaLnBrk="1" latinLnBrk="0" hangingPunct="1">
              <a:defRPr kumimoji="0" lang="es-ES" sz="3000" b="0">
                <a:solidFill>
                  <a:schemeClr val="tx1">
                    <a:lumMod val="85000"/>
                    <a:lumOff val="15000"/>
                  </a:schemeClr>
                </a:solidFill>
              </a:defRPr>
            </a:lvl1p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pPr>
              <a:defRPr/>
            </a:pPr>
            <a:fld id="{4332C233-C04E-47F8-AE7B-473041827C90}" type="datetimeFigureOut">
              <a:rPr lang="es-VE">
                <a:solidFill>
                  <a:srgbClr val="262626">
                    <a:lumMod val="85000"/>
                    <a:lumOff val="15000"/>
                  </a:srgbClr>
                </a:solidFill>
              </a:rPr>
              <a:pPr>
                <a:defRPr/>
              </a:pPr>
              <a:t>31-05-2014</a:t>
            </a:fld>
            <a:endParaRPr>
              <a:solidFill>
                <a:srgbClr val="262626">
                  <a:lumMod val="85000"/>
                  <a:lumOff val="15000"/>
                </a:srgbClr>
              </a:solidFill>
            </a:endParaRPr>
          </a:p>
        </p:txBody>
      </p:sp>
      <p:sp>
        <p:nvSpPr>
          <p:cNvPr id="6"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pPr>
              <a:defRPr/>
            </a:pPr>
            <a:endParaRPr>
              <a:solidFill>
                <a:srgbClr val="262626">
                  <a:lumMod val="85000"/>
                  <a:lumOff val="15000"/>
                </a:srgbClr>
              </a:solidFill>
            </a:endParaRPr>
          </a:p>
        </p:txBody>
      </p:sp>
      <p:sp>
        <p:nvSpPr>
          <p:cNvPr id="7"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pPr>
              <a:defRPr/>
            </a:pPr>
            <a:fld id="{2BE10E6C-5A6F-423C-9A1B-A9AFEECED210}" type="slidenum">
              <a:rPr>
                <a:solidFill>
                  <a:srgbClr val="262626">
                    <a:lumMod val="85000"/>
                    <a:lumOff val="15000"/>
                  </a:srgbClr>
                </a:solidFill>
              </a:rPr>
              <a:pPr>
                <a:defRPr/>
              </a:pPr>
              <a:t>‹Nº›</a:t>
            </a:fld>
            <a:endParaRPr>
              <a:solidFill>
                <a:srgbClr val="262626">
                  <a:lumMod val="85000"/>
                  <a:lumOff val="15000"/>
                </a:srgbClr>
              </a:solidFill>
            </a:endParaRPr>
          </a:p>
        </p:txBody>
      </p:sp>
    </p:spTree>
    <p:extLst>
      <p:ext uri="{BB962C8B-B14F-4D97-AF65-F5344CB8AC3E}">
        <p14:creationId xmlns:p14="http://schemas.microsoft.com/office/powerpoint/2010/main" val="38947922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pPr>
              <a:defRPr/>
            </a:pPr>
            <a:fld id="{86419B9B-AF49-4934-B8F0-92994FBD0D18}" type="datetimeFigureOut">
              <a:rPr lang="es-VE">
                <a:solidFill>
                  <a:srgbClr val="262626">
                    <a:lumMod val="85000"/>
                    <a:lumOff val="15000"/>
                  </a:srgbClr>
                </a:solidFill>
              </a:rPr>
              <a:pPr>
                <a:defRPr/>
              </a:pPr>
              <a:t>31-05-2014</a:t>
            </a:fld>
            <a:endParaRPr>
              <a:solidFill>
                <a:srgbClr val="262626">
                  <a:lumMod val="85000"/>
                  <a:lumOff val="15000"/>
                </a:srgbClr>
              </a:solidFill>
            </a:endParaRPr>
          </a:p>
        </p:txBody>
      </p:sp>
      <p:sp>
        <p:nvSpPr>
          <p:cNvPr id="5"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pPr>
              <a:defRPr/>
            </a:pPr>
            <a:endParaRPr>
              <a:solidFill>
                <a:srgbClr val="262626">
                  <a:lumMod val="85000"/>
                  <a:lumOff val="15000"/>
                </a:srgbClr>
              </a:solidFill>
            </a:endParaRPr>
          </a:p>
        </p:txBody>
      </p:sp>
      <p:sp>
        <p:nvSpPr>
          <p:cNvPr id="7"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pPr>
              <a:defRPr/>
            </a:pPr>
            <a:fld id="{B6938027-895E-451A-92CC-B3E4EC5ED63B}" type="slidenum">
              <a:rPr>
                <a:solidFill>
                  <a:srgbClr val="262626">
                    <a:lumMod val="85000"/>
                    <a:lumOff val="15000"/>
                  </a:srgbClr>
                </a:solidFill>
              </a:rPr>
              <a:pPr>
                <a:defRPr/>
              </a:pPr>
              <a:t>‹Nº›</a:t>
            </a:fld>
            <a:endParaRPr>
              <a:solidFill>
                <a:srgbClr val="262626">
                  <a:lumMod val="85000"/>
                  <a:lumOff val="15000"/>
                </a:srgbClr>
              </a:solidFill>
            </a:endParaRPr>
          </a:p>
        </p:txBody>
      </p:sp>
    </p:spTree>
    <p:extLst>
      <p:ext uri="{BB962C8B-B14F-4D97-AF65-F5344CB8AC3E}">
        <p14:creationId xmlns:p14="http://schemas.microsoft.com/office/powerpoint/2010/main" val="2268443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lvl1pPr>
              <a:defRPr/>
            </a:lvl1pPr>
          </a:lstStyle>
          <a:p>
            <a:pPr>
              <a:defRPr/>
            </a:pPr>
            <a:fld id="{74A49B6F-FB11-43C3-8306-C180EE60FE42}" type="datetimeFigureOut">
              <a:rPr lang="es-VE">
                <a:solidFill>
                  <a:srgbClr val="262626">
                    <a:tint val="75000"/>
                  </a:srgbClr>
                </a:solidFill>
              </a:rPr>
              <a:pPr>
                <a:defRPr/>
              </a:pPr>
              <a:t>31-05-2014</a:t>
            </a:fld>
            <a:endParaRPr>
              <a:solidFill>
                <a:srgbClr val="262626">
                  <a:tint val="7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a:solidFill>
                <a:srgbClr val="262626">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419E6129-153C-40B7-B9D5-CDDA745B7E5C}" type="slidenum">
              <a:rPr>
                <a:solidFill>
                  <a:srgbClr val="262626">
                    <a:tint val="75000"/>
                  </a:srgbClr>
                </a:solidFill>
              </a:rPr>
              <a:pPr>
                <a:defRPr/>
              </a:pPr>
              <a:t>‹Nº›</a:t>
            </a:fld>
            <a:endParaRPr>
              <a:solidFill>
                <a:srgbClr val="262626">
                  <a:tint val="75000"/>
                </a:srgbClr>
              </a:solidFill>
            </a:endParaRPr>
          </a:p>
        </p:txBody>
      </p:sp>
    </p:spTree>
    <p:extLst>
      <p:ext uri="{BB962C8B-B14F-4D97-AF65-F5344CB8AC3E}">
        <p14:creationId xmlns:p14="http://schemas.microsoft.com/office/powerpoint/2010/main" val="1048491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cstate="print"/>
          <a:srcRect/>
          <a:stretch>
            <a:fillRect/>
          </a:stretch>
        </p:blipFill>
        <p:spPr bwMode="auto">
          <a:xfrm>
            <a:off x="0" y="762000"/>
            <a:ext cx="2444750" cy="2286000"/>
          </a:xfrm>
          <a:prstGeom prst="rect">
            <a:avLst/>
          </a:prstGeom>
          <a:noFill/>
          <a:ln w="9525">
            <a:noFill/>
            <a:miter lim="800000"/>
            <a:headEnd/>
            <a:tailEnd/>
          </a:ln>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r>
              <a:rPr lang="es-ES" smtClean="0"/>
              <a:t>Haga clic para modificar el estilo de título del patrón</a:t>
            </a:r>
            <a:endParaRPr/>
          </a:p>
        </p:txBody>
      </p:sp>
      <p:sp>
        <p:nvSpPr>
          <p:cNvPr id="4" name="Date Placeholder 2"/>
          <p:cNvSpPr>
            <a:spLocks noGrp="1"/>
          </p:cNvSpPr>
          <p:nvPr>
            <p:ph type="dt" sz="half" idx="10"/>
          </p:nvPr>
        </p:nvSpPr>
        <p:spPr/>
        <p:txBody>
          <a:bodyPr/>
          <a:lstStyle>
            <a:lvl1pPr eaLnBrk="1" latinLnBrk="0" hangingPunct="1">
              <a:defRPr kumimoji="0" lang="es-ES">
                <a:solidFill>
                  <a:schemeClr val="bg1"/>
                </a:solidFill>
              </a:defRPr>
            </a:lvl1pPr>
          </a:lstStyle>
          <a:p>
            <a:pPr>
              <a:defRPr/>
            </a:pPr>
            <a:fld id="{7914BA5E-54C0-4E20-9567-59A2BE96FA87}" type="datetimeFigureOut">
              <a:rPr lang="es-VE">
                <a:solidFill>
                  <a:prstClr val="white"/>
                </a:solidFill>
              </a:rPr>
              <a:pPr>
                <a:defRPr/>
              </a:pPr>
              <a:t>31-05-2014</a:t>
            </a:fld>
            <a:endParaRPr>
              <a:solidFill>
                <a:prstClr val="white"/>
              </a:solidFill>
            </a:endParaRPr>
          </a:p>
        </p:txBody>
      </p:sp>
      <p:sp>
        <p:nvSpPr>
          <p:cNvPr id="5"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pPr>
              <a:defRPr/>
            </a:pPr>
            <a:endParaRPr>
              <a:solidFill>
                <a:prstClr val="white"/>
              </a:solidFill>
            </a:endParaRPr>
          </a:p>
        </p:txBody>
      </p:sp>
      <p:sp>
        <p:nvSpPr>
          <p:cNvPr id="6"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pPr>
              <a:defRPr/>
            </a:pPr>
            <a:fld id="{49B3EB3C-2DB5-457E-BD21-54510AD0427C}" type="slidenum">
              <a:rPr>
                <a:solidFill>
                  <a:prstClr val="white"/>
                </a:solidFill>
              </a:rPr>
              <a:pPr>
                <a:defRPr/>
              </a:pPr>
              <a:t>‹Nº›</a:t>
            </a:fld>
            <a:endParaRPr>
              <a:solidFill>
                <a:prstClr val="white"/>
              </a:solidFill>
            </a:endParaRPr>
          </a:p>
        </p:txBody>
      </p:sp>
    </p:spTree>
    <p:extLst>
      <p:ext uri="{BB962C8B-B14F-4D97-AF65-F5344CB8AC3E}">
        <p14:creationId xmlns:p14="http://schemas.microsoft.com/office/powerpoint/2010/main" val="24836090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s-ES" smtClean="0"/>
              <a:t>Haga clic para modificar el estilo de título del patrón</a:t>
            </a:r>
            <a:endParaRPr lang="es-ES"/>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a:r>
              <a:rPr lang="es-ES" smtClean="0"/>
              <a:t>Haga clic para modificar el estilo de texto del patrón</a:t>
            </a:r>
          </a:p>
        </p:txBody>
      </p:sp>
      <p:sp>
        <p:nvSpPr>
          <p:cNvPr id="4" name="Date Placeholder 1"/>
          <p:cNvSpPr>
            <a:spLocks noGrp="1"/>
          </p:cNvSpPr>
          <p:nvPr>
            <p:ph type="dt" sz="half" idx="10"/>
          </p:nvPr>
        </p:nvSpPr>
        <p:spPr/>
        <p:txBody>
          <a:bodyPr/>
          <a:lstStyle>
            <a:lvl1pPr>
              <a:defRPr/>
            </a:lvl1pPr>
          </a:lstStyle>
          <a:p>
            <a:pPr>
              <a:defRPr/>
            </a:pPr>
            <a:fld id="{EE6FE01C-1CF9-4E70-842C-5CB32ACB76E6}" type="datetimeFigureOut">
              <a:rPr lang="es-VE">
                <a:solidFill>
                  <a:srgbClr val="262626">
                    <a:tint val="75000"/>
                  </a:srgbClr>
                </a:solidFill>
              </a:rPr>
              <a:pPr>
                <a:defRPr/>
              </a:pPr>
              <a:t>31-05-2014</a:t>
            </a:fld>
            <a:endParaRPr>
              <a:solidFill>
                <a:srgbClr val="262626">
                  <a:tint val="75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a:solidFill>
                <a:srgbClr val="262626">
                  <a:tint val="75000"/>
                </a:srgbClr>
              </a:solidFill>
            </a:endParaRPr>
          </a:p>
        </p:txBody>
      </p:sp>
      <p:sp>
        <p:nvSpPr>
          <p:cNvPr id="8" name="Slide Number Placeholder 3"/>
          <p:cNvSpPr>
            <a:spLocks noGrp="1"/>
          </p:cNvSpPr>
          <p:nvPr>
            <p:ph type="sldNum" sz="quarter" idx="12"/>
          </p:nvPr>
        </p:nvSpPr>
        <p:spPr/>
        <p:txBody>
          <a:bodyPr/>
          <a:lstStyle>
            <a:lvl1pPr>
              <a:defRPr/>
            </a:lvl1pPr>
          </a:lstStyle>
          <a:p>
            <a:pPr>
              <a:defRPr/>
            </a:pPr>
            <a:fld id="{BEAF7921-5197-4663-ABB3-9955C08F828A}" type="slidenum">
              <a:rPr>
                <a:solidFill>
                  <a:srgbClr val="262626">
                    <a:tint val="75000"/>
                  </a:srgbClr>
                </a:solidFill>
              </a:rPr>
              <a:pPr>
                <a:defRPr/>
              </a:pPr>
              <a:t>‹Nº›</a:t>
            </a:fld>
            <a:endParaRPr>
              <a:solidFill>
                <a:srgbClr val="262626">
                  <a:tint val="75000"/>
                </a:srgbClr>
              </a:solidFill>
            </a:endParaRPr>
          </a:p>
        </p:txBody>
      </p:sp>
    </p:spTree>
    <p:extLst>
      <p:ext uri="{BB962C8B-B14F-4D97-AF65-F5344CB8AC3E}">
        <p14:creationId xmlns:p14="http://schemas.microsoft.com/office/powerpoint/2010/main" val="90613554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E19DF02-D0E8-4ECD-8FBD-09EA2C31E53E}" type="datetimeFigureOut">
              <a:rPr lang="es-VE" smtClean="0"/>
              <a:pPr/>
              <a:t>31-05-2014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CE316FC-1785-4ADD-8953-F2AE12B31131}" type="slidenum">
              <a:rPr lang="es-VE" smtClean="0"/>
              <a:pPr/>
              <a:t>‹Nº›</a:t>
            </a:fld>
            <a:endParaRPr lang="es-VE"/>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r>
              <a:rPr lang="es-ES" smtClean="0"/>
              <a:t>Haga clic para modificar el estilo de título del patrón</a:t>
            </a:r>
            <a:endParaRPr/>
          </a:p>
        </p:txBody>
      </p:sp>
      <p:sp>
        <p:nvSpPr>
          <p:cNvPr id="10" name="Text Placeholder 15"/>
          <p:cNvSpPr>
            <a:spLocks noGrp="1"/>
          </p:cNvSpPr>
          <p:nvPr>
            <p:ph type="body" sz="quarter" idx="14"/>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lang="es-ES" smtClean="0"/>
              <a:t>Haga clic para modificar el estilo de texto del patrón</a:t>
            </a:r>
          </a:p>
        </p:txBody>
      </p:sp>
      <p:sp>
        <p:nvSpPr>
          <p:cNvPr id="5" name="Date Placeholder 2"/>
          <p:cNvSpPr>
            <a:spLocks noGrp="1"/>
          </p:cNvSpPr>
          <p:nvPr>
            <p:ph type="dt" sz="half" idx="15"/>
          </p:nvPr>
        </p:nvSpPr>
        <p:spPr/>
        <p:txBody>
          <a:bodyPr/>
          <a:lstStyle>
            <a:lvl1pPr eaLnBrk="1" latinLnBrk="0" hangingPunct="1">
              <a:defRPr kumimoji="0" lang="es-ES">
                <a:solidFill>
                  <a:schemeClr val="bg1"/>
                </a:solidFill>
              </a:defRPr>
            </a:lvl1pPr>
          </a:lstStyle>
          <a:p>
            <a:pPr>
              <a:defRPr/>
            </a:pPr>
            <a:fld id="{496FB23D-4B1F-4E99-9EF1-5C3957724009}" type="datetimeFigureOut">
              <a:rPr lang="es-VE">
                <a:solidFill>
                  <a:prstClr val="white"/>
                </a:solidFill>
              </a:rPr>
              <a:pPr>
                <a:defRPr/>
              </a:pPr>
              <a:t>31-05-2014</a:t>
            </a:fld>
            <a:endParaRPr>
              <a:solidFill>
                <a:prstClr val="white"/>
              </a:solidFill>
            </a:endParaRPr>
          </a:p>
        </p:txBody>
      </p:sp>
      <p:sp>
        <p:nvSpPr>
          <p:cNvPr id="6" name="Footer Placeholder 3"/>
          <p:cNvSpPr>
            <a:spLocks noGrp="1"/>
          </p:cNvSpPr>
          <p:nvPr>
            <p:ph type="ftr" sz="quarter" idx="16"/>
          </p:nvPr>
        </p:nvSpPr>
        <p:spPr/>
        <p:txBody>
          <a:bodyPr/>
          <a:lstStyle>
            <a:lvl1pPr eaLnBrk="1" latinLnBrk="0" hangingPunct="1">
              <a:defRPr kumimoji="0" lang="es-ES">
                <a:solidFill>
                  <a:schemeClr val="bg1"/>
                </a:solidFill>
              </a:defRPr>
            </a:lvl1pPr>
          </a:lstStyle>
          <a:p>
            <a:pPr>
              <a:defRPr/>
            </a:pPr>
            <a:endParaRPr>
              <a:solidFill>
                <a:prstClr val="white"/>
              </a:solidFill>
            </a:endParaRPr>
          </a:p>
        </p:txBody>
      </p:sp>
      <p:sp>
        <p:nvSpPr>
          <p:cNvPr id="7" name="Slide Number Placeholder 4"/>
          <p:cNvSpPr>
            <a:spLocks noGrp="1"/>
          </p:cNvSpPr>
          <p:nvPr>
            <p:ph type="sldNum" sz="quarter" idx="17"/>
          </p:nvPr>
        </p:nvSpPr>
        <p:spPr/>
        <p:txBody>
          <a:bodyPr/>
          <a:lstStyle>
            <a:lvl1pPr eaLnBrk="1" latinLnBrk="0" hangingPunct="1">
              <a:defRPr kumimoji="0" lang="es-ES">
                <a:solidFill>
                  <a:schemeClr val="bg1"/>
                </a:solidFill>
              </a:defRPr>
            </a:lvl1pPr>
          </a:lstStyle>
          <a:p>
            <a:pPr>
              <a:defRPr/>
            </a:pPr>
            <a:fld id="{76507169-0843-4711-BA78-C6C06C2E5D9F}" type="slidenum">
              <a:rPr>
                <a:solidFill>
                  <a:prstClr val="white"/>
                </a:solidFill>
              </a:rPr>
              <a:pPr>
                <a:defRPr/>
              </a:pPr>
              <a:t>‹Nº›</a:t>
            </a:fld>
            <a:endParaRPr>
              <a:solidFill>
                <a:prstClr val="white"/>
              </a:solidFill>
            </a:endParaRPr>
          </a:p>
        </p:txBody>
      </p:sp>
    </p:spTree>
    <p:extLst>
      <p:ext uri="{BB962C8B-B14F-4D97-AF65-F5344CB8AC3E}">
        <p14:creationId xmlns:p14="http://schemas.microsoft.com/office/powerpoint/2010/main" val="16844792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pPr>
              <a:defRPr/>
            </a:pPr>
            <a:fld id="{B894042F-97EE-4BB9-B88D-F8394D76836A}" type="datetimeFigureOut">
              <a:rPr lang="es-VE">
                <a:solidFill>
                  <a:prstClr val="white"/>
                </a:solidFill>
              </a:rPr>
              <a:pPr>
                <a:defRPr/>
              </a:pPr>
              <a:t>31-05-2014</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pPr>
              <a:defRPr/>
            </a:pPr>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pPr>
              <a:defRPr/>
            </a:pPr>
            <a:fld id="{A1D60EB8-3EB6-4B25-A733-9E4B2E594C66}" type="slidenum">
              <a:rPr>
                <a:solidFill>
                  <a:prstClr val="white"/>
                </a:solidFill>
              </a:rPr>
              <a:pPr>
                <a:defRPr/>
              </a:pPr>
              <a:t>‹Nº›</a:t>
            </a:fld>
            <a:endParaRPr>
              <a:solidFill>
                <a:prstClr val="white"/>
              </a:solidFill>
            </a:endParaRPr>
          </a:p>
        </p:txBody>
      </p:sp>
    </p:spTree>
    <p:extLst>
      <p:ext uri="{BB962C8B-B14F-4D97-AF65-F5344CB8AC3E}">
        <p14:creationId xmlns:p14="http://schemas.microsoft.com/office/powerpoint/2010/main" val="3183498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5"/>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eaLnBrk="1" latinLnBrk="0" hangingPunct="1">
              <a:buNone/>
              <a:defRPr kumimoji="0" lang="es-ES"/>
            </a:lvl1pPr>
          </a:lstStyle>
          <a:p>
            <a:pPr lvl="0"/>
            <a:r>
              <a:rPr lang="es-ES" noProof="0" smtClean="0"/>
              <a:t>Haga clic en el icno para agregar medios</a:t>
            </a:r>
            <a:endParaRPr lang="es-ES" noProof="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a:r>
              <a:rPr lang="es-ES" smtClean="0"/>
              <a:t>Haga clic para modificar el estilo de texto del patrón</a:t>
            </a:r>
          </a:p>
        </p:txBody>
      </p:sp>
      <p:sp>
        <p:nvSpPr>
          <p:cNvPr id="6" name="Date Placeholder 2"/>
          <p:cNvSpPr>
            <a:spLocks noGrp="1"/>
          </p:cNvSpPr>
          <p:nvPr>
            <p:ph type="dt" sz="half" idx="15"/>
          </p:nvPr>
        </p:nvSpPr>
        <p:spPr/>
        <p:txBody>
          <a:bodyPr/>
          <a:lstStyle>
            <a:lvl1pPr eaLnBrk="1" latinLnBrk="0" hangingPunct="1">
              <a:defRPr kumimoji="0" lang="es-ES">
                <a:solidFill>
                  <a:schemeClr val="bg1"/>
                </a:solidFill>
              </a:defRPr>
            </a:lvl1pPr>
          </a:lstStyle>
          <a:p>
            <a:pPr>
              <a:defRPr/>
            </a:pPr>
            <a:fld id="{0AB39CBC-C208-470E-A773-6FFA7833B33A}" type="datetimeFigureOut">
              <a:rPr lang="es-VE">
                <a:solidFill>
                  <a:prstClr val="white"/>
                </a:solidFill>
              </a:rPr>
              <a:pPr>
                <a:defRPr/>
              </a:pPr>
              <a:t>31-05-2014</a:t>
            </a:fld>
            <a:endParaRPr>
              <a:solidFill>
                <a:prstClr val="white"/>
              </a:solidFill>
            </a:endParaRPr>
          </a:p>
        </p:txBody>
      </p:sp>
      <p:sp>
        <p:nvSpPr>
          <p:cNvPr id="8" name="Footer Placeholder 3"/>
          <p:cNvSpPr>
            <a:spLocks noGrp="1"/>
          </p:cNvSpPr>
          <p:nvPr>
            <p:ph type="ftr" sz="quarter" idx="16"/>
          </p:nvPr>
        </p:nvSpPr>
        <p:spPr/>
        <p:txBody>
          <a:bodyPr/>
          <a:lstStyle>
            <a:lvl1pPr eaLnBrk="1" latinLnBrk="0" hangingPunct="1">
              <a:defRPr kumimoji="0" lang="es-ES">
                <a:solidFill>
                  <a:schemeClr val="bg1"/>
                </a:solidFill>
              </a:defRPr>
            </a:lvl1pPr>
          </a:lstStyle>
          <a:p>
            <a:pPr>
              <a:defRPr/>
            </a:pPr>
            <a:endParaRPr>
              <a:solidFill>
                <a:prstClr val="white"/>
              </a:solidFill>
            </a:endParaRPr>
          </a:p>
        </p:txBody>
      </p:sp>
      <p:sp>
        <p:nvSpPr>
          <p:cNvPr id="10" name="Slide Number Placeholder 4"/>
          <p:cNvSpPr>
            <a:spLocks noGrp="1"/>
          </p:cNvSpPr>
          <p:nvPr>
            <p:ph type="sldNum" sz="quarter" idx="17"/>
          </p:nvPr>
        </p:nvSpPr>
        <p:spPr/>
        <p:txBody>
          <a:bodyPr/>
          <a:lstStyle>
            <a:lvl1pPr eaLnBrk="1" latinLnBrk="0" hangingPunct="1">
              <a:defRPr kumimoji="0" lang="es-ES">
                <a:solidFill>
                  <a:schemeClr val="bg1"/>
                </a:solidFill>
              </a:defRPr>
            </a:lvl1pPr>
          </a:lstStyle>
          <a:p>
            <a:pPr>
              <a:defRPr/>
            </a:pPr>
            <a:fld id="{7065DEA0-BE53-4F2C-B280-E03E631EAE4C}" type="slidenum">
              <a:rPr>
                <a:solidFill>
                  <a:prstClr val="white"/>
                </a:solidFill>
              </a:rPr>
              <a:pPr>
                <a:defRPr/>
              </a:pPr>
              <a:t>‹Nº›</a:t>
            </a:fld>
            <a:endParaRPr>
              <a:solidFill>
                <a:prstClr val="white"/>
              </a:solidFill>
            </a:endParaRPr>
          </a:p>
        </p:txBody>
      </p:sp>
    </p:spTree>
    <p:extLst>
      <p:ext uri="{BB962C8B-B14F-4D97-AF65-F5344CB8AC3E}">
        <p14:creationId xmlns:p14="http://schemas.microsoft.com/office/powerpoint/2010/main" val="3110469980"/>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7"/>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lvl="0"/>
            <a:r>
              <a:rPr lang="es-ES" noProof="0" smtClean="0"/>
              <a:t>Haga clic en el icono para agregar una imagen</a:t>
            </a:r>
            <a:endParaRPr lang="es-ES" noProof="0"/>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eaLnBrk="1" latinLnBrk="0" hangingPunct="1">
              <a:defRPr kumimoji="0" lang="es-ES">
                <a:solidFill>
                  <a:schemeClr val="bg1"/>
                </a:solidFill>
              </a:defRPr>
            </a:lvl1pPr>
          </a:lstStyle>
          <a:p>
            <a:pPr>
              <a:defRPr/>
            </a:pPr>
            <a:fld id="{83AF3BD5-6D24-430E-A1B5-375730AB3931}" type="datetimeFigureOut">
              <a:rPr lang="es-VE">
                <a:solidFill>
                  <a:prstClr val="white"/>
                </a:solidFill>
              </a:rPr>
              <a:pPr>
                <a:defRPr/>
              </a:pPr>
              <a:t>31-05-2014</a:t>
            </a:fld>
            <a:endParaRPr>
              <a:solidFill>
                <a:prstClr val="white"/>
              </a:solidFill>
            </a:endParaRPr>
          </a:p>
        </p:txBody>
      </p:sp>
      <p:sp>
        <p:nvSpPr>
          <p:cNvPr id="7"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pPr>
              <a:defRPr/>
            </a:pPr>
            <a:endParaRPr>
              <a:solidFill>
                <a:prstClr val="white"/>
              </a:solidFill>
            </a:endParaRPr>
          </a:p>
        </p:txBody>
      </p:sp>
      <p:sp>
        <p:nvSpPr>
          <p:cNvPr id="8"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pPr>
              <a:defRPr/>
            </a:pPr>
            <a:fld id="{1E2AD4FF-4212-45A1-8262-DF6AF28BA674}" type="slidenum">
              <a:rPr>
                <a:solidFill>
                  <a:prstClr val="white"/>
                </a:solidFill>
              </a:rPr>
              <a:pPr>
                <a:defRPr/>
              </a:pPr>
              <a:t>‹Nº›</a:t>
            </a:fld>
            <a:endParaRPr>
              <a:solidFill>
                <a:prstClr val="white"/>
              </a:solidFill>
            </a:endParaRPr>
          </a:p>
        </p:txBody>
      </p:sp>
    </p:spTree>
    <p:extLst>
      <p:ext uri="{BB962C8B-B14F-4D97-AF65-F5344CB8AC3E}">
        <p14:creationId xmlns:p14="http://schemas.microsoft.com/office/powerpoint/2010/main" val="2887808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lang="es-ES" smtClean="0"/>
              <a:t>Haga clic para modificar el estilo de título del patrón</a:t>
            </a:r>
            <a:endParaRPr lang="es-ES"/>
          </a:p>
        </p:txBody>
      </p:sp>
      <p:sp>
        <p:nvSpPr>
          <p:cNvPr id="4" name="Date Placeholder 3"/>
          <p:cNvSpPr>
            <a:spLocks noGrp="1"/>
          </p:cNvSpPr>
          <p:nvPr>
            <p:ph type="dt" sz="half" idx="10"/>
          </p:nvPr>
        </p:nvSpPr>
        <p:spPr/>
        <p:txBody>
          <a:bodyPr/>
          <a:lstStyle>
            <a:lvl1pPr>
              <a:defRPr/>
            </a:lvl1pPr>
          </a:lstStyle>
          <a:p>
            <a:pPr>
              <a:defRPr/>
            </a:pPr>
            <a:fld id="{240F0D97-F7D1-41F6-B62E-3695F2FA6157}" type="datetimeFigureOut">
              <a:rPr lang="es-VE">
                <a:solidFill>
                  <a:srgbClr val="262626">
                    <a:tint val="75000"/>
                  </a:srgbClr>
                </a:solidFill>
              </a:rPr>
              <a:pPr>
                <a:defRPr/>
              </a:pPr>
              <a:t>31-05-2014</a:t>
            </a:fld>
            <a:endParaRPr>
              <a:solidFill>
                <a:srgbClr val="262626">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4F98497-C1D8-4AF8-8D7E-D1D1760CD520}" type="slidenum">
              <a:rPr>
                <a:solidFill>
                  <a:srgbClr val="262626">
                    <a:tint val="75000"/>
                  </a:srgbClr>
                </a:solidFill>
              </a:rPr>
              <a:pPr>
                <a:defRPr/>
              </a:pPr>
              <a:t>‹Nº›</a:t>
            </a:fld>
            <a:endParaRPr>
              <a:solidFill>
                <a:srgbClr val="262626">
                  <a:tint val="75000"/>
                </a:srgbClr>
              </a:solidFill>
            </a:endParaRPr>
          </a:p>
        </p:txBody>
      </p:sp>
    </p:spTree>
    <p:extLst>
      <p:ext uri="{BB962C8B-B14F-4D97-AF65-F5344CB8AC3E}">
        <p14:creationId xmlns:p14="http://schemas.microsoft.com/office/powerpoint/2010/main" val="2191303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pPr>
              <a:defRPr/>
            </a:pPr>
            <a:fld id="{351F222F-AD9F-4BFB-803A-DF7B7107370C}" type="datetimeFigureOut">
              <a:rPr lang="es-VE">
                <a:solidFill>
                  <a:srgbClr val="262626">
                    <a:lumMod val="85000"/>
                    <a:lumOff val="15000"/>
                  </a:srgbClr>
                </a:solidFill>
              </a:rPr>
              <a:pPr>
                <a:defRPr/>
              </a:pPr>
              <a:t>31-05-2014</a:t>
            </a:fld>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a:solidFill>
                <a:srgbClr val="262626">
                  <a:tint val="7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pPr>
              <a:defRPr/>
            </a:pPr>
            <a:fld id="{F0603040-0D40-4487-8433-F727C1E6320E}" type="slidenum">
              <a:rPr>
                <a:solidFill>
                  <a:srgbClr val="262626">
                    <a:lumMod val="85000"/>
                    <a:lumOff val="15000"/>
                  </a:srgbClr>
                </a:solidFill>
              </a:rPr>
              <a:pPr>
                <a:defRPr/>
              </a:pPr>
              <a:t>‹Nº›</a:t>
            </a:fld>
            <a:endParaRPr>
              <a:solidFill>
                <a:srgbClr val="262626">
                  <a:lumMod val="85000"/>
                  <a:lumOff val="15000"/>
                </a:srgbClr>
              </a:solidFill>
            </a:endParaRPr>
          </a:p>
        </p:txBody>
      </p:sp>
    </p:spTree>
    <p:extLst>
      <p:ext uri="{BB962C8B-B14F-4D97-AF65-F5344CB8AC3E}">
        <p14:creationId xmlns:p14="http://schemas.microsoft.com/office/powerpoint/2010/main" val="872519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En blanco">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srcRect l="2599" r="5875" b="5263"/>
          <a:stretch>
            <a:fillRect/>
          </a:stretch>
        </p:blipFill>
        <p:spPr bwMode="auto">
          <a:xfrm>
            <a:off x="3175" y="5867400"/>
            <a:ext cx="9144000" cy="10541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4ADB511C-87C6-464B-81B9-E9E58F6AB3DD}" type="datetimeFigureOut">
              <a:rPr lang="es-VE">
                <a:solidFill>
                  <a:srgbClr val="262626">
                    <a:tint val="75000"/>
                  </a:srgbClr>
                </a:solidFill>
              </a:rPr>
              <a:pPr>
                <a:defRPr/>
              </a:pPr>
              <a:t>31-05-2014</a:t>
            </a:fld>
            <a:endParaRPr>
              <a:solidFill>
                <a:srgbClr val="262626">
                  <a:tint val="75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a:solidFill>
                <a:srgbClr val="262626">
                  <a:tint val="75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02C1680D-1C64-4FAF-8167-198FDFC3CE9F}" type="slidenum">
              <a:rPr>
                <a:solidFill>
                  <a:srgbClr val="262626">
                    <a:tint val="75000"/>
                  </a:srgbClr>
                </a:solidFill>
              </a:rPr>
              <a:pPr>
                <a:defRPr/>
              </a:pPr>
              <a:t>‹Nº›</a:t>
            </a:fld>
            <a:endParaRPr>
              <a:solidFill>
                <a:srgbClr val="262626">
                  <a:tint val="75000"/>
                </a:srgbClr>
              </a:solidFill>
            </a:endParaRPr>
          </a:p>
        </p:txBody>
      </p:sp>
    </p:spTree>
    <p:extLst>
      <p:ext uri="{BB962C8B-B14F-4D97-AF65-F5344CB8AC3E}">
        <p14:creationId xmlns:p14="http://schemas.microsoft.com/office/powerpoint/2010/main" val="38114015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4" name="3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4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base">
              <a:spcBef>
                <a:spcPct val="0"/>
              </a:spcBef>
              <a:spcAft>
                <a:spcPct val="0"/>
              </a:spcAft>
              <a:defRPr/>
            </a:pPr>
            <a:endParaRPr lang="en-US">
              <a:solidFill>
                <a:prstClr val="black"/>
              </a:solidFill>
              <a:latin typeface="Tahoma" pitchFamily="34" charset="0"/>
            </a:endParaRPr>
          </a:p>
        </p:txBody>
      </p:sp>
      <p:sp>
        <p:nvSpPr>
          <p:cNvPr id="12" name="11 Título"/>
          <p:cNvSpPr>
            <a:spLocks noGrp="1"/>
          </p:cNvSpPr>
          <p:nvPr>
            <p:ph type="ctrTitle"/>
          </p:nvPr>
        </p:nvSpPr>
        <p:spPr>
          <a:xfrm>
            <a:off x="3366868" y="533400"/>
            <a:ext cx="5105400" cy="2868168"/>
          </a:xfrm>
        </p:spPr>
        <p:txBody>
          <a:bodyPr>
            <a:noAutofit/>
          </a:bodyPr>
          <a:lstStyle>
            <a:lvl1pPr algn="r">
              <a:defRPr sz="4200" b="1"/>
            </a:lvl1pPr>
            <a:extLst/>
          </a:lstStyle>
          <a:p>
            <a:r>
              <a:rPr lang="es-ES" smtClean="0"/>
              <a:t>Haga clic para modificar el estilo de título del patrón</a:t>
            </a:r>
            <a:endParaRPr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30 Marcador de fecha"/>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lang="es-ES"/>
          </a:p>
        </p:txBody>
      </p:sp>
      <p:sp>
        <p:nvSpPr>
          <p:cNvPr id="7" name="17 Marcador de pie de página"/>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s-ES"/>
          </a:p>
        </p:txBody>
      </p:sp>
      <p:sp>
        <p:nvSpPr>
          <p:cNvPr id="8" name="28 Marcador de número de diapositiva"/>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7964BCF8-33EA-4758-BFB4-6612ECF36203}" type="slidenum">
              <a:rPr lang="es-ES"/>
              <a:pPr>
                <a:defRPr/>
              </a:pPr>
              <a:t>‹Nº›</a:t>
            </a:fld>
            <a:endParaRPr lang="es-ES"/>
          </a:p>
        </p:txBody>
      </p:sp>
    </p:spTree>
    <p:extLst>
      <p:ext uri="{BB962C8B-B14F-4D97-AF65-F5344CB8AC3E}">
        <p14:creationId xmlns:p14="http://schemas.microsoft.com/office/powerpoint/2010/main" val="99979595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6 Marcador de fecha"/>
          <p:cNvSpPr>
            <a:spLocks noGrp="1"/>
          </p:cNvSpPr>
          <p:nvPr>
            <p:ph type="dt" sz="half" idx="10"/>
          </p:nvPr>
        </p:nvSpPr>
        <p:spPr/>
        <p:txBody>
          <a:bodyPr/>
          <a:lstStyle>
            <a:lvl1pPr>
              <a:defRPr/>
            </a:lvl1pPr>
          </a:lstStyle>
          <a:p>
            <a:pPr>
              <a:defRPr/>
            </a:pPr>
            <a:endParaRPr lang="es-ES">
              <a:solidFill>
                <a:srgbClr val="B13F9A"/>
              </a:solidFill>
            </a:endParaRPr>
          </a:p>
        </p:txBody>
      </p:sp>
      <p:sp>
        <p:nvSpPr>
          <p:cNvPr id="5" name="3 Marcador de pie de página"/>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6" name="15 Marcador de número de diapositiva"/>
          <p:cNvSpPr>
            <a:spLocks noGrp="1"/>
          </p:cNvSpPr>
          <p:nvPr>
            <p:ph type="sldNum" sz="quarter" idx="12"/>
          </p:nvPr>
        </p:nvSpPr>
        <p:spPr/>
        <p:txBody>
          <a:bodyPr/>
          <a:lstStyle>
            <a:lvl1pPr>
              <a:defRPr/>
            </a:lvl1pPr>
          </a:lstStyle>
          <a:p>
            <a:pPr>
              <a:defRPr/>
            </a:pPr>
            <a:fld id="{E53A4440-CA09-4CF2-8258-8A4B591F543C}" type="slidenum">
              <a:rPr lang="es-ES">
                <a:solidFill>
                  <a:srgbClr val="B13F9A"/>
                </a:solidFill>
              </a:rPr>
              <a:pPr>
                <a:defRPr/>
              </a:pPr>
              <a:t>‹Nº›</a:t>
            </a:fld>
            <a:endParaRPr lang="es-ES">
              <a:solidFill>
                <a:srgbClr val="B13F9A"/>
              </a:solidFill>
            </a:endParaRPr>
          </a:p>
        </p:txBody>
      </p:sp>
    </p:spTree>
    <p:extLst>
      <p:ext uri="{BB962C8B-B14F-4D97-AF65-F5344CB8AC3E}">
        <p14:creationId xmlns:p14="http://schemas.microsoft.com/office/powerpoint/2010/main" val="2452601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anchor="t"/>
          <a:lstStyle>
            <a:lvl1pPr algn="r">
              <a:buNone/>
              <a:defRPr sz="42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4" name="3 Marcador de fecha"/>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s-ES">
              <a:solidFill>
                <a:srgbClr val="B13F9A"/>
              </a:solidFill>
            </a:endParaRPr>
          </a:p>
        </p:txBody>
      </p:sp>
      <p:sp>
        <p:nvSpPr>
          <p:cNvPr id="5" name="4 Marcador de pie de página"/>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s-ES">
              <a:solidFill>
                <a:srgbClr val="B13F9A"/>
              </a:solidFill>
            </a:endParaRPr>
          </a:p>
        </p:txBody>
      </p:sp>
      <p:sp>
        <p:nvSpPr>
          <p:cNvPr id="6" name="5 Marcador de número de diapositiva"/>
          <p:cNvSpPr>
            <a:spLocks noGrp="1"/>
          </p:cNvSpPr>
          <p:nvPr>
            <p:ph type="sldNum" sz="quarter" idx="12"/>
          </p:nvPr>
        </p:nvSpPr>
        <p:spPr>
          <a:xfrm>
            <a:off x="6734175" y="6554788"/>
            <a:ext cx="587375" cy="228600"/>
          </a:xfrm>
        </p:spPr>
        <p:txBody>
          <a:bodyPr/>
          <a:lstStyle>
            <a:lvl1pPr>
              <a:defRPr/>
            </a:lvl1pPr>
            <a:extLst/>
          </a:lstStyle>
          <a:p>
            <a:pPr>
              <a:defRPr/>
            </a:pPr>
            <a:fld id="{FB4FDDBF-DFD7-49D6-8B0C-DC6C4A293629}" type="slidenum">
              <a:rPr lang="es-ES">
                <a:solidFill>
                  <a:srgbClr val="B13F9A"/>
                </a:solidFill>
              </a:rPr>
              <a:pPr>
                <a:defRPr/>
              </a:pPr>
              <a:t>‹Nº›</a:t>
            </a:fld>
            <a:endParaRPr lang="es-ES">
              <a:solidFill>
                <a:srgbClr val="B13F9A"/>
              </a:solidFill>
            </a:endParaRPr>
          </a:p>
        </p:txBody>
      </p:sp>
    </p:spTree>
    <p:extLst>
      <p:ext uri="{BB962C8B-B14F-4D97-AF65-F5344CB8AC3E}">
        <p14:creationId xmlns:p14="http://schemas.microsoft.com/office/powerpoint/2010/main" val="40969593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19DF02-D0E8-4ECD-8FBD-09EA2C31E53E}" type="datetimeFigureOut">
              <a:rPr lang="es-VE" smtClean="0"/>
              <a:pPr/>
              <a:t>31-05-2014</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DCE316FC-1785-4ADD-8953-F2AE12B31131}" type="slidenum">
              <a:rPr lang="es-VE" smtClean="0"/>
              <a:pPr/>
              <a:t>‹Nº›</a:t>
            </a:fld>
            <a:endParaRPr lang="es-VE"/>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6 Marcador de fecha"/>
          <p:cNvSpPr>
            <a:spLocks noGrp="1"/>
          </p:cNvSpPr>
          <p:nvPr>
            <p:ph type="dt" sz="half" idx="10"/>
          </p:nvPr>
        </p:nvSpPr>
        <p:spPr/>
        <p:txBody>
          <a:bodyPr/>
          <a:lstStyle>
            <a:lvl1pPr>
              <a:defRPr/>
            </a:lvl1pPr>
          </a:lstStyle>
          <a:p>
            <a:pPr>
              <a:defRPr/>
            </a:pPr>
            <a:endParaRPr lang="es-ES">
              <a:solidFill>
                <a:srgbClr val="B13F9A"/>
              </a:solidFill>
            </a:endParaRPr>
          </a:p>
        </p:txBody>
      </p:sp>
      <p:sp>
        <p:nvSpPr>
          <p:cNvPr id="6" name="3 Marcador de pie de página"/>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7" name="15 Marcador de número de diapositiva"/>
          <p:cNvSpPr>
            <a:spLocks noGrp="1"/>
          </p:cNvSpPr>
          <p:nvPr>
            <p:ph type="sldNum" sz="quarter" idx="12"/>
          </p:nvPr>
        </p:nvSpPr>
        <p:spPr/>
        <p:txBody>
          <a:bodyPr/>
          <a:lstStyle>
            <a:lvl1pPr>
              <a:defRPr/>
            </a:lvl1pPr>
          </a:lstStyle>
          <a:p>
            <a:pPr>
              <a:defRPr/>
            </a:pPr>
            <a:fld id="{8643F9E9-3281-4EE3-B62C-A500BB3C222A}" type="slidenum">
              <a:rPr lang="es-ES">
                <a:solidFill>
                  <a:srgbClr val="B13F9A"/>
                </a:solidFill>
              </a:rPr>
              <a:pPr>
                <a:defRPr/>
              </a:pPr>
              <a:t>‹Nº›</a:t>
            </a:fld>
            <a:endParaRPr lang="es-ES">
              <a:solidFill>
                <a:srgbClr val="B13F9A"/>
              </a:solidFill>
            </a:endParaRPr>
          </a:p>
        </p:txBody>
      </p:sp>
    </p:spTree>
    <p:extLst>
      <p:ext uri="{BB962C8B-B14F-4D97-AF65-F5344CB8AC3E}">
        <p14:creationId xmlns:p14="http://schemas.microsoft.com/office/powerpoint/2010/main" val="1632170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6 Marcador de fecha"/>
          <p:cNvSpPr>
            <a:spLocks noGrp="1"/>
          </p:cNvSpPr>
          <p:nvPr>
            <p:ph type="dt" sz="half" idx="10"/>
          </p:nvPr>
        </p:nvSpPr>
        <p:spPr/>
        <p:txBody>
          <a:bodyPr/>
          <a:lstStyle>
            <a:lvl1pPr>
              <a:defRPr/>
            </a:lvl1pPr>
          </a:lstStyle>
          <a:p>
            <a:pPr>
              <a:defRPr/>
            </a:pPr>
            <a:endParaRPr lang="es-ES">
              <a:solidFill>
                <a:srgbClr val="B13F9A"/>
              </a:solidFill>
            </a:endParaRPr>
          </a:p>
        </p:txBody>
      </p:sp>
      <p:sp>
        <p:nvSpPr>
          <p:cNvPr id="8" name="3 Marcador de pie de página"/>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9" name="15 Marcador de número de diapositiva"/>
          <p:cNvSpPr>
            <a:spLocks noGrp="1"/>
          </p:cNvSpPr>
          <p:nvPr>
            <p:ph type="sldNum" sz="quarter" idx="12"/>
          </p:nvPr>
        </p:nvSpPr>
        <p:spPr/>
        <p:txBody>
          <a:bodyPr/>
          <a:lstStyle>
            <a:lvl1pPr>
              <a:defRPr/>
            </a:lvl1pPr>
          </a:lstStyle>
          <a:p>
            <a:pPr>
              <a:defRPr/>
            </a:pPr>
            <a:fld id="{573222EE-9F7F-4C42-A553-28518DF225DD}" type="slidenum">
              <a:rPr lang="es-ES">
                <a:solidFill>
                  <a:srgbClr val="B13F9A"/>
                </a:solidFill>
              </a:rPr>
              <a:pPr>
                <a:defRPr/>
              </a:pPr>
              <a:t>‹Nº›</a:t>
            </a:fld>
            <a:endParaRPr lang="es-ES">
              <a:solidFill>
                <a:srgbClr val="B13F9A"/>
              </a:solidFill>
            </a:endParaRPr>
          </a:p>
        </p:txBody>
      </p:sp>
    </p:spTree>
    <p:extLst>
      <p:ext uri="{BB962C8B-B14F-4D97-AF65-F5344CB8AC3E}">
        <p14:creationId xmlns:p14="http://schemas.microsoft.com/office/powerpoint/2010/main" val="3502758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lang="es-ES" smtClean="0"/>
              <a:t>Haga clic para modificar el estilo de título del patrón</a:t>
            </a:r>
            <a:endParaRPr lang="en-US"/>
          </a:p>
        </p:txBody>
      </p:sp>
      <p:sp>
        <p:nvSpPr>
          <p:cNvPr id="3" name="26 Marcador de fecha"/>
          <p:cNvSpPr>
            <a:spLocks noGrp="1"/>
          </p:cNvSpPr>
          <p:nvPr>
            <p:ph type="dt" sz="half" idx="10"/>
          </p:nvPr>
        </p:nvSpPr>
        <p:spPr/>
        <p:txBody>
          <a:bodyPr/>
          <a:lstStyle>
            <a:lvl1pPr>
              <a:defRPr/>
            </a:lvl1pPr>
          </a:lstStyle>
          <a:p>
            <a:pPr>
              <a:defRPr/>
            </a:pPr>
            <a:endParaRPr lang="es-ES">
              <a:solidFill>
                <a:srgbClr val="B13F9A"/>
              </a:solidFill>
            </a:endParaRPr>
          </a:p>
        </p:txBody>
      </p:sp>
      <p:sp>
        <p:nvSpPr>
          <p:cNvPr id="4" name="3 Marcador de pie de página"/>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5" name="15 Marcador de número de diapositiva"/>
          <p:cNvSpPr>
            <a:spLocks noGrp="1"/>
          </p:cNvSpPr>
          <p:nvPr>
            <p:ph type="sldNum" sz="quarter" idx="12"/>
          </p:nvPr>
        </p:nvSpPr>
        <p:spPr/>
        <p:txBody>
          <a:bodyPr/>
          <a:lstStyle>
            <a:lvl1pPr>
              <a:defRPr/>
            </a:lvl1pPr>
          </a:lstStyle>
          <a:p>
            <a:pPr>
              <a:defRPr/>
            </a:pPr>
            <a:fld id="{BD97D945-1449-4112-8A45-71FF99C65C2E}" type="slidenum">
              <a:rPr lang="es-ES">
                <a:solidFill>
                  <a:srgbClr val="B13F9A"/>
                </a:solidFill>
              </a:rPr>
              <a:pPr>
                <a:defRPr/>
              </a:pPr>
              <a:t>‹Nº›</a:t>
            </a:fld>
            <a:endParaRPr lang="es-ES">
              <a:solidFill>
                <a:srgbClr val="B13F9A"/>
              </a:solidFill>
            </a:endParaRPr>
          </a:p>
        </p:txBody>
      </p:sp>
    </p:spTree>
    <p:extLst>
      <p:ext uri="{BB962C8B-B14F-4D97-AF65-F5344CB8AC3E}">
        <p14:creationId xmlns:p14="http://schemas.microsoft.com/office/powerpoint/2010/main" val="2158585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6 Marcador de fecha"/>
          <p:cNvSpPr>
            <a:spLocks noGrp="1"/>
          </p:cNvSpPr>
          <p:nvPr>
            <p:ph type="dt" sz="half" idx="10"/>
          </p:nvPr>
        </p:nvSpPr>
        <p:spPr/>
        <p:txBody>
          <a:bodyPr/>
          <a:lstStyle>
            <a:lvl1pPr>
              <a:defRPr/>
            </a:lvl1pPr>
          </a:lstStyle>
          <a:p>
            <a:pPr>
              <a:defRPr/>
            </a:pPr>
            <a:endParaRPr lang="es-ES">
              <a:solidFill>
                <a:srgbClr val="B13F9A"/>
              </a:solidFill>
            </a:endParaRPr>
          </a:p>
        </p:txBody>
      </p:sp>
      <p:sp>
        <p:nvSpPr>
          <p:cNvPr id="3" name="3 Marcador de pie de página"/>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4" name="15 Marcador de número de diapositiva"/>
          <p:cNvSpPr>
            <a:spLocks noGrp="1"/>
          </p:cNvSpPr>
          <p:nvPr>
            <p:ph type="sldNum" sz="quarter" idx="12"/>
          </p:nvPr>
        </p:nvSpPr>
        <p:spPr/>
        <p:txBody>
          <a:bodyPr/>
          <a:lstStyle>
            <a:lvl1pPr>
              <a:defRPr/>
            </a:lvl1pPr>
          </a:lstStyle>
          <a:p>
            <a:pPr>
              <a:defRPr/>
            </a:pPr>
            <a:fld id="{3369FB06-787A-4280-8912-15EED9293771}" type="slidenum">
              <a:rPr lang="es-ES">
                <a:solidFill>
                  <a:srgbClr val="B13F9A"/>
                </a:solidFill>
              </a:rPr>
              <a:pPr>
                <a:defRPr/>
              </a:pPr>
              <a:t>‹Nº›</a:t>
            </a:fld>
            <a:endParaRPr lang="es-ES">
              <a:solidFill>
                <a:srgbClr val="B13F9A"/>
              </a:solidFill>
            </a:endParaRPr>
          </a:p>
        </p:txBody>
      </p:sp>
    </p:spTree>
    <p:extLst>
      <p:ext uri="{BB962C8B-B14F-4D97-AF65-F5344CB8AC3E}">
        <p14:creationId xmlns:p14="http://schemas.microsoft.com/office/powerpoint/2010/main" val="2887447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6 Marcador de fecha"/>
          <p:cNvSpPr>
            <a:spLocks noGrp="1"/>
          </p:cNvSpPr>
          <p:nvPr>
            <p:ph type="dt" sz="half" idx="10"/>
          </p:nvPr>
        </p:nvSpPr>
        <p:spPr/>
        <p:txBody>
          <a:bodyPr/>
          <a:lstStyle>
            <a:lvl1pPr>
              <a:defRPr/>
            </a:lvl1pPr>
          </a:lstStyle>
          <a:p>
            <a:pPr>
              <a:defRPr/>
            </a:pPr>
            <a:endParaRPr lang="es-ES">
              <a:solidFill>
                <a:srgbClr val="B13F9A"/>
              </a:solidFill>
            </a:endParaRPr>
          </a:p>
        </p:txBody>
      </p:sp>
      <p:sp>
        <p:nvSpPr>
          <p:cNvPr id="6" name="3 Marcador de pie de página"/>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7" name="15 Marcador de número de diapositiva"/>
          <p:cNvSpPr>
            <a:spLocks noGrp="1"/>
          </p:cNvSpPr>
          <p:nvPr>
            <p:ph type="sldNum" sz="quarter" idx="12"/>
          </p:nvPr>
        </p:nvSpPr>
        <p:spPr/>
        <p:txBody>
          <a:bodyPr/>
          <a:lstStyle>
            <a:lvl1pPr>
              <a:defRPr/>
            </a:lvl1pPr>
          </a:lstStyle>
          <a:p>
            <a:pPr>
              <a:defRPr/>
            </a:pPr>
            <a:fld id="{482443B5-5453-4C7F-B9AB-30C2EB6D8D48}" type="slidenum">
              <a:rPr lang="es-ES">
                <a:solidFill>
                  <a:srgbClr val="B13F9A"/>
                </a:solidFill>
              </a:rPr>
              <a:pPr>
                <a:defRPr/>
              </a:pPr>
              <a:t>‹Nº›</a:t>
            </a:fld>
            <a:endParaRPr lang="es-ES">
              <a:solidFill>
                <a:srgbClr val="B13F9A"/>
              </a:solidFill>
            </a:endParaRPr>
          </a:p>
        </p:txBody>
      </p:sp>
    </p:spTree>
    <p:extLst>
      <p:ext uri="{BB962C8B-B14F-4D97-AF65-F5344CB8AC3E}">
        <p14:creationId xmlns:p14="http://schemas.microsoft.com/office/powerpoint/2010/main" val="2854451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5" name="4 Rectángulo"/>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5 Rectángulo"/>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1 Título"/>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s-ES" smtClean="0"/>
              <a:t>Haga clic para modificar el estilo de título del patrón</a:t>
            </a:r>
            <a:endParaRPr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7" name="4 Marcador de fecha"/>
          <p:cNvSpPr>
            <a:spLocks noGrp="1"/>
          </p:cNvSpPr>
          <p:nvPr>
            <p:ph type="dt" sz="half" idx="10"/>
          </p:nvPr>
        </p:nvSpPr>
        <p:spPr/>
        <p:txBody>
          <a:bodyPr/>
          <a:lstStyle>
            <a:lvl1pPr>
              <a:defRPr/>
            </a:lvl1pPr>
            <a:extLst/>
          </a:lstStyle>
          <a:p>
            <a:pPr>
              <a:defRPr/>
            </a:pPr>
            <a:endParaRPr lang="es-ES">
              <a:solidFill>
                <a:srgbClr val="F4E7ED"/>
              </a:solidFill>
            </a:endParaRPr>
          </a:p>
        </p:txBody>
      </p:sp>
      <p:sp>
        <p:nvSpPr>
          <p:cNvPr id="8" name="5 Marcador de pie de página"/>
          <p:cNvSpPr>
            <a:spLocks noGrp="1"/>
          </p:cNvSpPr>
          <p:nvPr>
            <p:ph type="ftr" sz="quarter" idx="11"/>
          </p:nvPr>
        </p:nvSpPr>
        <p:spPr/>
        <p:txBody>
          <a:bodyPr/>
          <a:lstStyle>
            <a:lvl1pPr>
              <a:defRPr/>
            </a:lvl1pPr>
            <a:extLst/>
          </a:lstStyle>
          <a:p>
            <a:pPr>
              <a:defRPr/>
            </a:pPr>
            <a:endParaRPr lang="es-ES">
              <a:solidFill>
                <a:srgbClr val="F4E7ED"/>
              </a:solidFill>
            </a:endParaRPr>
          </a:p>
        </p:txBody>
      </p:sp>
      <p:sp>
        <p:nvSpPr>
          <p:cNvPr id="9" name="6 Marcador de número de diapositiva"/>
          <p:cNvSpPr>
            <a:spLocks noGrp="1"/>
          </p:cNvSpPr>
          <p:nvPr>
            <p:ph type="sldNum" sz="quarter" idx="12"/>
          </p:nvPr>
        </p:nvSpPr>
        <p:spPr/>
        <p:txBody>
          <a:bodyPr/>
          <a:lstStyle>
            <a:lvl1pPr>
              <a:defRPr/>
            </a:lvl1pPr>
            <a:extLst/>
          </a:lstStyle>
          <a:p>
            <a:pPr>
              <a:defRPr/>
            </a:pPr>
            <a:fld id="{1A5599E9-CC4D-46F3-9087-B2984046B3FF}" type="slidenum">
              <a:rPr lang="es-ES">
                <a:solidFill>
                  <a:srgbClr val="F4E7ED"/>
                </a:solidFill>
              </a:rPr>
              <a:pPr>
                <a:defRPr/>
              </a:pPr>
              <a:t>‹Nº›</a:t>
            </a:fld>
            <a:endParaRPr lang="es-ES">
              <a:solidFill>
                <a:srgbClr val="F4E7ED"/>
              </a:solidFill>
            </a:endParaRPr>
          </a:p>
        </p:txBody>
      </p:sp>
    </p:spTree>
    <p:extLst>
      <p:ext uri="{BB962C8B-B14F-4D97-AF65-F5344CB8AC3E}">
        <p14:creationId xmlns:p14="http://schemas.microsoft.com/office/powerpoint/2010/main" val="89005481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6 Marcador de fecha"/>
          <p:cNvSpPr>
            <a:spLocks noGrp="1"/>
          </p:cNvSpPr>
          <p:nvPr>
            <p:ph type="dt" sz="half" idx="10"/>
          </p:nvPr>
        </p:nvSpPr>
        <p:spPr/>
        <p:txBody>
          <a:bodyPr/>
          <a:lstStyle>
            <a:lvl1pPr>
              <a:defRPr/>
            </a:lvl1pPr>
          </a:lstStyle>
          <a:p>
            <a:pPr>
              <a:defRPr/>
            </a:pPr>
            <a:endParaRPr lang="es-ES">
              <a:solidFill>
                <a:srgbClr val="B13F9A"/>
              </a:solidFill>
            </a:endParaRPr>
          </a:p>
        </p:txBody>
      </p:sp>
      <p:sp>
        <p:nvSpPr>
          <p:cNvPr id="5" name="3 Marcador de pie de página"/>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6" name="15 Marcador de número de diapositiva"/>
          <p:cNvSpPr>
            <a:spLocks noGrp="1"/>
          </p:cNvSpPr>
          <p:nvPr>
            <p:ph type="sldNum" sz="quarter" idx="12"/>
          </p:nvPr>
        </p:nvSpPr>
        <p:spPr/>
        <p:txBody>
          <a:bodyPr/>
          <a:lstStyle>
            <a:lvl1pPr>
              <a:defRPr/>
            </a:lvl1pPr>
          </a:lstStyle>
          <a:p>
            <a:pPr>
              <a:defRPr/>
            </a:pPr>
            <a:fld id="{C92C355A-7383-4349-877A-6208998C9430}" type="slidenum">
              <a:rPr lang="es-ES">
                <a:solidFill>
                  <a:srgbClr val="B13F9A"/>
                </a:solidFill>
              </a:rPr>
              <a:pPr>
                <a:defRPr/>
              </a:pPr>
              <a:t>‹Nº›</a:t>
            </a:fld>
            <a:endParaRPr lang="es-ES">
              <a:solidFill>
                <a:srgbClr val="B13F9A"/>
              </a:solidFill>
            </a:endParaRPr>
          </a:p>
        </p:txBody>
      </p:sp>
    </p:spTree>
    <p:extLst>
      <p:ext uri="{BB962C8B-B14F-4D97-AF65-F5344CB8AC3E}">
        <p14:creationId xmlns:p14="http://schemas.microsoft.com/office/powerpoint/2010/main" val="3256759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243388" y="6557963"/>
            <a:ext cx="2001837" cy="227012"/>
          </a:xfrm>
        </p:spPr>
        <p:txBody>
          <a:bodyPr/>
          <a:lstStyle>
            <a:lvl1pPr>
              <a:defRPr/>
            </a:lvl1pPr>
            <a:extLst/>
          </a:lstStyle>
          <a:p>
            <a:pPr>
              <a:defRPr/>
            </a:pPr>
            <a:endParaRPr lang="es-ES">
              <a:solidFill>
                <a:srgbClr val="B13F9A"/>
              </a:solidFill>
            </a:endParaRPr>
          </a:p>
        </p:txBody>
      </p:sp>
      <p:sp>
        <p:nvSpPr>
          <p:cNvPr id="5" name="4 Marcador de pie de página"/>
          <p:cNvSpPr>
            <a:spLocks noGrp="1"/>
          </p:cNvSpPr>
          <p:nvPr>
            <p:ph type="ftr" sz="quarter" idx="11"/>
          </p:nvPr>
        </p:nvSpPr>
        <p:spPr>
          <a:xfrm>
            <a:off x="457200" y="6556375"/>
            <a:ext cx="3657600" cy="228600"/>
          </a:xfrm>
        </p:spPr>
        <p:txBody>
          <a:bodyPr/>
          <a:lstStyle>
            <a:lvl1pPr>
              <a:defRPr/>
            </a:lvl1pPr>
            <a:extLst/>
          </a:lstStyle>
          <a:p>
            <a:pPr>
              <a:defRPr/>
            </a:pPr>
            <a:endParaRPr lang="es-ES">
              <a:solidFill>
                <a:srgbClr val="B13F9A"/>
              </a:solidFill>
            </a:endParaRPr>
          </a:p>
        </p:txBody>
      </p:sp>
      <p:sp>
        <p:nvSpPr>
          <p:cNvPr id="6" name="5 Marcador de número de diapositiva"/>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C07196D8-06B5-41D1-898E-FC4EF5E28E33}" type="slidenum">
              <a:rPr lang="es-ES">
                <a:solidFill>
                  <a:srgbClr val="B13F9A"/>
                </a:solidFill>
              </a:rPr>
              <a:pPr>
                <a:defRPr/>
              </a:pPr>
              <a:t>‹Nº›</a:t>
            </a:fld>
            <a:endParaRPr lang="es-ES">
              <a:solidFill>
                <a:srgbClr val="B13F9A"/>
              </a:solidFill>
            </a:endParaRPr>
          </a:p>
        </p:txBody>
      </p:sp>
    </p:spTree>
    <p:extLst>
      <p:ext uri="{BB962C8B-B14F-4D97-AF65-F5344CB8AC3E}">
        <p14:creationId xmlns:p14="http://schemas.microsoft.com/office/powerpoint/2010/main" val="1300489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BD1DAE-EA5B-41D6-A6EB-83A1EC50134C}" type="datetimeFigureOut">
              <a:rPr lang="es-ES" smtClean="0">
                <a:solidFill>
                  <a:prstClr val="black">
                    <a:lumMod val="50000"/>
                    <a:lumOff val="50000"/>
                  </a:prstClr>
                </a:solidFill>
              </a:rPr>
              <a:pPr/>
              <a:t>31/05/2014</a:t>
            </a:fld>
            <a:endParaRPr lang="es-V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V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F8B540-28B9-4483-BCFB-F1C4885796E9}" type="slidenum">
              <a:rPr lang="es-VE" smtClean="0">
                <a:solidFill>
                  <a:prstClr val="black">
                    <a:lumMod val="50000"/>
                    <a:lumOff val="50000"/>
                  </a:prstClr>
                </a:solidFill>
              </a:rPr>
              <a:pPr/>
              <a:t>‹Nº›</a:t>
            </a:fld>
            <a:endParaRPr lang="es-VE">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65818836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BD1DAE-EA5B-41D6-A6EB-83A1EC50134C}" type="datetimeFigureOut">
              <a:rPr lang="es-ES" smtClean="0">
                <a:solidFill>
                  <a:prstClr val="black">
                    <a:lumMod val="50000"/>
                    <a:lumOff val="50000"/>
                  </a:prstClr>
                </a:solidFill>
              </a:rPr>
              <a:pPr/>
              <a:t>31/05/2014</a:t>
            </a:fld>
            <a:endParaRPr lang="es-V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V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F8B540-28B9-4483-BCFB-F1C4885796E9}" type="slidenum">
              <a:rPr lang="es-VE" smtClean="0">
                <a:solidFill>
                  <a:prstClr val="black">
                    <a:lumMod val="50000"/>
                    <a:lumOff val="50000"/>
                  </a:prstClr>
                </a:solidFill>
              </a:rPr>
              <a:pPr/>
              <a:t>‹Nº›</a:t>
            </a:fld>
            <a:endParaRPr lang="es-VE">
              <a:solidFill>
                <a:prstClr val="black">
                  <a:lumMod val="50000"/>
                  <a:lumOff val="50000"/>
                </a:prstClr>
              </a:solidFill>
            </a:endParaRP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599702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E19DF02-D0E8-4ECD-8FBD-09EA2C31E53E}" type="datetimeFigureOut">
              <a:rPr lang="es-VE" smtClean="0"/>
              <a:pPr/>
              <a:t>31-05-2014</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DCE316FC-1785-4ADD-8953-F2AE12B31131}" type="slidenum">
              <a:rPr lang="es-VE" smtClean="0"/>
              <a:pPr/>
              <a:t>‹Nº›</a:t>
            </a:fld>
            <a:endParaRPr lang="es-VE"/>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BD1DAE-EA5B-41D6-A6EB-83A1EC50134C}" type="datetimeFigureOut">
              <a:rPr lang="es-ES" smtClean="0">
                <a:solidFill>
                  <a:prstClr val="black">
                    <a:lumMod val="50000"/>
                    <a:lumOff val="50000"/>
                  </a:prstClr>
                </a:solidFill>
              </a:rPr>
              <a:pPr/>
              <a:t>31/05/2014</a:t>
            </a:fld>
            <a:endParaRPr lang="es-V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V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F8B540-28B9-4483-BCFB-F1C4885796E9}" type="slidenum">
              <a:rPr lang="es-VE" smtClean="0">
                <a:solidFill>
                  <a:prstClr val="black">
                    <a:lumMod val="50000"/>
                    <a:lumOff val="50000"/>
                  </a:prstClr>
                </a:solidFill>
              </a:rPr>
              <a:pPr/>
              <a:t>‹Nº›</a:t>
            </a:fld>
            <a:endParaRPr lang="es-VE">
              <a:solidFill>
                <a:prstClr val="black">
                  <a:lumMod val="50000"/>
                  <a:lumOff val="50000"/>
                </a:prstClr>
              </a:solidFill>
            </a:endParaRPr>
          </a:p>
        </p:txBody>
      </p:sp>
    </p:spTree>
    <p:extLst>
      <p:ext uri="{BB962C8B-B14F-4D97-AF65-F5344CB8AC3E}">
        <p14:creationId xmlns:p14="http://schemas.microsoft.com/office/powerpoint/2010/main" val="426391264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BBD1DAE-EA5B-41D6-A6EB-83A1EC50134C}" type="datetimeFigureOut">
              <a:rPr lang="es-ES" smtClean="0">
                <a:solidFill>
                  <a:prstClr val="black">
                    <a:lumMod val="50000"/>
                    <a:lumOff val="50000"/>
                  </a:prstClr>
                </a:solidFill>
              </a:rPr>
              <a:pPr/>
              <a:t>31/05/2014</a:t>
            </a:fld>
            <a:endParaRPr lang="es-VE">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s-VE">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5F8B540-28B9-4483-BCFB-F1C4885796E9}" type="slidenum">
              <a:rPr lang="es-VE" smtClean="0">
                <a:solidFill>
                  <a:prstClr val="black">
                    <a:lumMod val="50000"/>
                    <a:lumOff val="50000"/>
                  </a:prstClr>
                </a:solidFill>
              </a:rPr>
              <a:pPr/>
              <a:t>‹Nº›</a:t>
            </a:fld>
            <a:endParaRPr lang="es-VE">
              <a:solidFill>
                <a:prstClr val="black">
                  <a:lumMod val="50000"/>
                  <a:lumOff val="50000"/>
                </a:prstClr>
              </a:solidFill>
            </a:endParaRP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57617903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BD1DAE-EA5B-41D6-A6EB-83A1EC50134C}" type="datetimeFigureOut">
              <a:rPr lang="es-ES" smtClean="0">
                <a:solidFill>
                  <a:prstClr val="black">
                    <a:lumMod val="50000"/>
                    <a:lumOff val="50000"/>
                  </a:prstClr>
                </a:solidFill>
              </a:rPr>
              <a:pPr/>
              <a:t>31/05/2014</a:t>
            </a:fld>
            <a:endParaRPr lang="es-VE">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s-VE">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85F8B540-28B9-4483-BCFB-F1C4885796E9}" type="slidenum">
              <a:rPr lang="es-VE" smtClean="0">
                <a:solidFill>
                  <a:prstClr val="black">
                    <a:lumMod val="50000"/>
                    <a:lumOff val="50000"/>
                  </a:prstClr>
                </a:solidFill>
              </a:rPr>
              <a:pPr/>
              <a:t>‹Nº›</a:t>
            </a:fld>
            <a:endParaRPr lang="es-VE">
              <a:solidFill>
                <a:prstClr val="black">
                  <a:lumMod val="50000"/>
                  <a:lumOff val="50000"/>
                </a:prstClr>
              </a:solidFill>
            </a:endParaRPr>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31143801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BD1DAE-EA5B-41D6-A6EB-83A1EC50134C}" type="datetimeFigureOut">
              <a:rPr lang="es-ES" smtClean="0">
                <a:solidFill>
                  <a:prstClr val="black">
                    <a:lumMod val="50000"/>
                    <a:lumOff val="50000"/>
                  </a:prstClr>
                </a:solidFill>
              </a:rPr>
              <a:pPr/>
              <a:t>31/05/2014</a:t>
            </a:fld>
            <a:endParaRPr lang="es-VE">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s-VE">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85F8B540-28B9-4483-BCFB-F1C4885796E9}" type="slidenum">
              <a:rPr lang="es-VE" smtClean="0">
                <a:solidFill>
                  <a:prstClr val="black">
                    <a:lumMod val="50000"/>
                    <a:lumOff val="50000"/>
                  </a:prstClr>
                </a:solidFill>
              </a:rPr>
              <a:pPr/>
              <a:t>‹Nº›</a:t>
            </a:fld>
            <a:endParaRPr lang="es-VE">
              <a:solidFill>
                <a:prstClr val="black">
                  <a:lumMod val="50000"/>
                  <a:lumOff val="50000"/>
                </a:prstClr>
              </a:solidFill>
            </a:endParaRPr>
          </a:p>
        </p:txBody>
      </p:sp>
    </p:spTree>
    <p:extLst>
      <p:ext uri="{BB962C8B-B14F-4D97-AF65-F5344CB8AC3E}">
        <p14:creationId xmlns:p14="http://schemas.microsoft.com/office/powerpoint/2010/main" val="360899489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D1DAE-EA5B-41D6-A6EB-83A1EC50134C}" type="datetimeFigureOut">
              <a:rPr lang="es-ES" smtClean="0">
                <a:solidFill>
                  <a:prstClr val="black">
                    <a:lumMod val="50000"/>
                    <a:lumOff val="50000"/>
                  </a:prstClr>
                </a:solidFill>
              </a:rPr>
              <a:pPr/>
              <a:t>31/05/2014</a:t>
            </a:fld>
            <a:endParaRPr lang="es-VE">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s-VE">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85F8B540-28B9-4483-BCFB-F1C4885796E9}" type="slidenum">
              <a:rPr lang="es-VE" smtClean="0">
                <a:solidFill>
                  <a:prstClr val="black">
                    <a:lumMod val="50000"/>
                    <a:lumOff val="50000"/>
                  </a:prstClr>
                </a:solidFill>
              </a:rPr>
              <a:pPr/>
              <a:t>‹Nº›</a:t>
            </a:fld>
            <a:endParaRPr lang="es-VE">
              <a:solidFill>
                <a:prstClr val="black">
                  <a:lumMod val="50000"/>
                  <a:lumOff val="50000"/>
                </a:prstClr>
              </a:solidFill>
            </a:endParaRPr>
          </a:p>
        </p:txBody>
      </p:sp>
    </p:spTree>
    <p:extLst>
      <p:ext uri="{BB962C8B-B14F-4D97-AF65-F5344CB8AC3E}">
        <p14:creationId xmlns:p14="http://schemas.microsoft.com/office/powerpoint/2010/main" val="211555591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BD1DAE-EA5B-41D6-A6EB-83A1EC50134C}" type="datetimeFigureOut">
              <a:rPr lang="es-ES" smtClean="0">
                <a:solidFill>
                  <a:prstClr val="black">
                    <a:lumMod val="50000"/>
                    <a:lumOff val="50000"/>
                  </a:prstClr>
                </a:solidFill>
              </a:rPr>
              <a:pPr/>
              <a:t>31/05/2014</a:t>
            </a:fld>
            <a:endParaRPr lang="es-VE">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s-VE">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5F8B540-28B9-4483-BCFB-F1C4885796E9}" type="slidenum">
              <a:rPr lang="es-VE" smtClean="0">
                <a:solidFill>
                  <a:prstClr val="black">
                    <a:lumMod val="50000"/>
                    <a:lumOff val="50000"/>
                  </a:prstClr>
                </a:solidFill>
              </a:rPr>
              <a:pPr/>
              <a:t>‹Nº›</a:t>
            </a:fld>
            <a:endParaRPr lang="es-VE">
              <a:solidFill>
                <a:prstClr val="black">
                  <a:lumMod val="50000"/>
                  <a:lumOff val="50000"/>
                </a:prstClr>
              </a:solidFill>
            </a:endParaRPr>
          </a:p>
        </p:txBody>
      </p:sp>
    </p:spTree>
    <p:extLst>
      <p:ext uri="{BB962C8B-B14F-4D97-AF65-F5344CB8AC3E}">
        <p14:creationId xmlns:p14="http://schemas.microsoft.com/office/powerpoint/2010/main" val="171296128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BD1DAE-EA5B-41D6-A6EB-83A1EC50134C}" type="datetimeFigureOut">
              <a:rPr lang="es-ES" smtClean="0">
                <a:solidFill>
                  <a:prstClr val="black">
                    <a:lumMod val="50000"/>
                    <a:lumOff val="50000"/>
                  </a:prstClr>
                </a:solidFill>
              </a:rPr>
              <a:pPr/>
              <a:t>31/05/2014</a:t>
            </a:fld>
            <a:endParaRPr lang="es-VE">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s-VE">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5F8B540-28B9-4483-BCFB-F1C4885796E9}" type="slidenum">
              <a:rPr lang="es-VE" smtClean="0">
                <a:solidFill>
                  <a:prstClr val="black">
                    <a:lumMod val="50000"/>
                    <a:lumOff val="50000"/>
                  </a:prstClr>
                </a:solidFill>
              </a:rPr>
              <a:pPr/>
              <a:t>‹Nº›</a:t>
            </a:fld>
            <a:endParaRPr lang="es-VE">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31945896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BBD1DAE-EA5B-41D6-A6EB-83A1EC50134C}" type="datetimeFigureOut">
              <a:rPr lang="es-ES" smtClean="0">
                <a:solidFill>
                  <a:prstClr val="black">
                    <a:lumMod val="50000"/>
                    <a:lumOff val="50000"/>
                  </a:prstClr>
                </a:solidFill>
              </a:rPr>
              <a:pPr/>
              <a:t>31/05/2014</a:t>
            </a:fld>
            <a:endParaRPr lang="es-V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V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F8B540-28B9-4483-BCFB-F1C4885796E9}" type="slidenum">
              <a:rPr lang="es-VE" smtClean="0">
                <a:solidFill>
                  <a:prstClr val="black">
                    <a:lumMod val="50000"/>
                    <a:lumOff val="50000"/>
                  </a:prstClr>
                </a:solidFill>
              </a:rPr>
              <a:pPr/>
              <a:t>‹Nº›</a:t>
            </a:fld>
            <a:endParaRPr lang="es-VE">
              <a:solidFill>
                <a:prstClr val="black">
                  <a:lumMod val="50000"/>
                  <a:lumOff val="50000"/>
                </a:prstClr>
              </a:solidFill>
            </a:endParaRPr>
          </a:p>
        </p:txBody>
      </p:sp>
    </p:spTree>
    <p:extLst>
      <p:ext uri="{BB962C8B-B14F-4D97-AF65-F5344CB8AC3E}">
        <p14:creationId xmlns:p14="http://schemas.microsoft.com/office/powerpoint/2010/main" val="368596263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BD1DAE-EA5B-41D6-A6EB-83A1EC50134C}" type="datetimeFigureOut">
              <a:rPr lang="es-ES" smtClean="0">
                <a:solidFill>
                  <a:prstClr val="black">
                    <a:lumMod val="50000"/>
                    <a:lumOff val="50000"/>
                  </a:prstClr>
                </a:solidFill>
              </a:rPr>
              <a:pPr/>
              <a:t>31/05/2014</a:t>
            </a:fld>
            <a:endParaRPr lang="es-V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V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F8B540-28B9-4483-BCFB-F1C4885796E9}" type="slidenum">
              <a:rPr lang="es-VE" smtClean="0">
                <a:solidFill>
                  <a:prstClr val="black">
                    <a:lumMod val="50000"/>
                    <a:lumOff val="50000"/>
                  </a:prstClr>
                </a:solidFill>
              </a:rPr>
              <a:pPr/>
              <a:t>‹Nº›</a:t>
            </a:fld>
            <a:endParaRPr lang="es-VE">
              <a:solidFill>
                <a:prstClr val="black">
                  <a:lumMod val="50000"/>
                  <a:lumOff val="50000"/>
                </a:prstClr>
              </a:solidFill>
            </a:endParaRPr>
          </a:p>
        </p:txBody>
      </p:sp>
    </p:spTree>
    <p:extLst>
      <p:ext uri="{BB962C8B-B14F-4D97-AF65-F5344CB8AC3E}">
        <p14:creationId xmlns:p14="http://schemas.microsoft.com/office/powerpoint/2010/main" val="8698795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E19DF02-D0E8-4ECD-8FBD-09EA2C31E53E}" type="datetimeFigureOut">
              <a:rPr lang="es-VE" smtClean="0"/>
              <a:pPr/>
              <a:t>31-05-2014</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DCE316FC-1785-4ADD-8953-F2AE12B31131}" type="slidenum">
              <a:rPr lang="es-VE" smtClean="0"/>
              <a:pPr/>
              <a:t>‹Nº›</a:t>
            </a:fld>
            <a:endParaRPr lang="es-V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9DF02-D0E8-4ECD-8FBD-09EA2C31E53E}" type="datetimeFigureOut">
              <a:rPr lang="es-VE" smtClean="0"/>
              <a:pPr/>
              <a:t>31-05-2014</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DCE316FC-1785-4ADD-8953-F2AE12B31131}" type="slidenum">
              <a:rPr lang="es-VE" smtClean="0"/>
              <a:pPr/>
              <a:t>‹Nº›</a:t>
            </a:fld>
            <a:endParaRPr lang="es-V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E19DF02-D0E8-4ECD-8FBD-09EA2C31E53E}" type="datetimeFigureOut">
              <a:rPr lang="es-VE" smtClean="0"/>
              <a:pPr/>
              <a:t>31-05-2014</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DCE316FC-1785-4ADD-8953-F2AE12B31131}" type="slidenum">
              <a:rPr lang="es-VE" smtClean="0"/>
              <a:pPr/>
              <a:t>‹Nº›</a:t>
            </a:fld>
            <a:endParaRPr lang="es-V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E19DF02-D0E8-4ECD-8FBD-09EA2C31E53E}" type="datetimeFigureOut">
              <a:rPr lang="es-VE" smtClean="0"/>
              <a:pPr/>
              <a:t>31-05-2014</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DCE316FC-1785-4ADD-8953-F2AE12B31131}" type="slidenum">
              <a:rPr lang="es-VE" smtClean="0"/>
              <a:pPr/>
              <a:t>‹Nº›</a:t>
            </a:fld>
            <a:endParaRPr lang="es-VE"/>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0.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E19DF02-D0E8-4ECD-8FBD-09EA2C31E53E}" type="datetimeFigureOut">
              <a:rPr lang="es-VE" smtClean="0"/>
              <a:pPr/>
              <a:t>31-05-2014</a:t>
            </a:fld>
            <a:endParaRPr lang="es-VE"/>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VE"/>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CE316FC-1785-4ADD-8953-F2AE12B31131}" type="slidenum">
              <a:rPr lang="es-VE" smtClean="0"/>
              <a:pPr/>
              <a:t>‹Nº›</a:t>
            </a:fld>
            <a:endParaRPr lang="es-V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F1A147D-FCA1-4390-B512-9E4F16146712}" type="datetimeFigureOut">
              <a:rPr lang="es-ES_tradnl" smtClean="0">
                <a:solidFill>
                  <a:srgbClr val="073E87"/>
                </a:solidFill>
              </a:rPr>
              <a:pPr/>
              <a:t>31/05/2014</a:t>
            </a:fld>
            <a:endParaRPr lang="es-ES_tradnl">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S_tradnl">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82E81F9-7525-4D68-A931-83E682FBBE6B}" type="slidenum">
              <a:rPr lang="es-ES_tradnl" smtClean="0">
                <a:solidFill>
                  <a:srgbClr val="073E87"/>
                </a:solidFill>
              </a:rPr>
              <a:pPr/>
              <a:t>‹Nº›</a:t>
            </a:fld>
            <a:endParaRPr lang="es-ES_tradnl">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47831259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6" cstate="print"/>
          <a:srcRect l="2599" r="5875" b="5263"/>
          <a:stretch>
            <a:fillRect/>
          </a:stretch>
        </p:blipFill>
        <p:spPr bwMode="auto">
          <a:xfrm>
            <a:off x="3175" y="5867400"/>
            <a:ext cx="9144000" cy="10541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es-ES" sz="1200">
                <a:solidFill>
                  <a:schemeClr val="tx1">
                    <a:tint val="75000"/>
                  </a:schemeClr>
                </a:solidFill>
                <a:latin typeface="+mn-lt"/>
                <a:cs typeface="+mn-cs"/>
              </a:defRPr>
            </a:lvl1pPr>
          </a:lstStyle>
          <a:p>
            <a:pPr>
              <a:defRPr/>
            </a:pPr>
            <a:fld id="{4F319A1E-0BFA-4158-9638-AB51496D8C2E}" type="datetimeFigureOut">
              <a:rPr lang="es-VE">
                <a:solidFill>
                  <a:srgbClr val="262626">
                    <a:tint val="75000"/>
                  </a:srgbClr>
                </a:solidFill>
              </a:rPr>
              <a:pPr>
                <a:defRPr/>
              </a:pPr>
              <a:t>31-05-2014</a:t>
            </a:fld>
            <a:endParaRPr>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es-ES" sz="1200">
                <a:solidFill>
                  <a:schemeClr val="tx1">
                    <a:tint val="75000"/>
                  </a:schemeClr>
                </a:solidFill>
                <a:latin typeface="+mn-lt"/>
                <a:cs typeface="+mn-cs"/>
              </a:defRPr>
            </a:lvl1pPr>
          </a:lstStyle>
          <a:p>
            <a:pPr>
              <a:defRPr/>
            </a:pPr>
            <a:endParaRPr>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latinLnBrk="0" hangingPunct="1">
              <a:spcBef>
                <a:spcPts val="0"/>
              </a:spcBef>
              <a:spcAft>
                <a:spcPts val="0"/>
              </a:spcAft>
              <a:defRPr kumimoji="0" lang="es-ES" sz="1200">
                <a:solidFill>
                  <a:schemeClr val="tx1">
                    <a:tint val="75000"/>
                  </a:schemeClr>
                </a:solidFill>
                <a:latin typeface="+mn-lt"/>
                <a:cs typeface="+mn-cs"/>
              </a:defRPr>
            </a:lvl1pPr>
          </a:lstStyle>
          <a:p>
            <a:pPr>
              <a:defRPr/>
            </a:pPr>
            <a:fld id="{E2410FD3-2637-4B3A-A936-1A503C91C75C}" type="slidenum">
              <a:rPr>
                <a:solidFill>
                  <a:srgbClr val="262626">
                    <a:tint val="75000"/>
                  </a:srgbClr>
                </a:solidFill>
              </a:rPr>
              <a:pPr>
                <a:defRPr/>
              </a:pPr>
              <a:t>‹Nº›</a:t>
            </a:fld>
            <a:endParaRPr>
              <a:solidFill>
                <a:srgbClr val="262626">
                  <a:tint val="75000"/>
                </a:srgbClr>
              </a:solidFill>
            </a:endParaRPr>
          </a:p>
        </p:txBody>
      </p:sp>
      <p:sp>
        <p:nvSpPr>
          <p:cNvPr id="10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extLst>
      <p:ext uri="{BB962C8B-B14F-4D97-AF65-F5344CB8AC3E}">
        <p14:creationId xmlns:p14="http://schemas.microsoft.com/office/powerpoint/2010/main" val="31233203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Lst>
  <p:timing>
    <p:tnLst>
      <p:par>
        <p:cTn id="1" dur="indefinite" restart="never" nodeType="tmRoot"/>
      </p:par>
    </p:tnLst>
  </p:timing>
  <p:txStyles>
    <p:titleStyle>
      <a:lvl1pPr algn="ctr" rtl="0" eaLnBrk="0" fontAlgn="base" hangingPunct="0">
        <a:spcBef>
          <a:spcPct val="0"/>
        </a:spcBef>
        <a:spcAft>
          <a:spcPct val="0"/>
        </a:spcAft>
        <a:defRPr lang="es-ES"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lang="es-ES"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s-ES"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s-ES"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s-ES"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2 Marcador de título"/>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s-ES" smtClean="0"/>
              <a:t>Haga clic para modificar el estilo de título del patrón</a:t>
            </a:r>
            <a:endParaRPr lang="en-US"/>
          </a:p>
        </p:txBody>
      </p:sp>
      <p:sp>
        <p:nvSpPr>
          <p:cNvPr id="8198" name="30 Marcador de texto"/>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7" name="26 Marcador de fecha"/>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fontAlgn="base">
              <a:spcBef>
                <a:spcPct val="0"/>
              </a:spcBef>
              <a:spcAft>
                <a:spcPct val="0"/>
              </a:spcAft>
              <a:defRPr/>
            </a:pPr>
            <a:endParaRPr lang="es-ES">
              <a:solidFill>
                <a:srgbClr val="B13F9A"/>
              </a:solidFill>
              <a:latin typeface="Tahoma" pitchFamily="34" charset="0"/>
            </a:endParaRPr>
          </a:p>
        </p:txBody>
      </p:sp>
      <p:sp>
        <p:nvSpPr>
          <p:cNvPr id="4" name="3 Marcador de pie de página"/>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fontAlgn="base">
              <a:spcBef>
                <a:spcPct val="0"/>
              </a:spcBef>
              <a:spcAft>
                <a:spcPct val="0"/>
              </a:spcAft>
              <a:defRPr/>
            </a:pPr>
            <a:endParaRPr lang="es-ES">
              <a:solidFill>
                <a:srgbClr val="B13F9A"/>
              </a:solidFill>
              <a:latin typeface="Tahoma" pitchFamily="34" charset="0"/>
            </a:endParaRPr>
          </a:p>
        </p:txBody>
      </p:sp>
      <p:sp>
        <p:nvSpPr>
          <p:cNvPr id="16" name="15 Marcador de número de diapositiva"/>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smtClean="0">
                <a:solidFill>
                  <a:schemeClr val="tx2"/>
                </a:solidFill>
              </a:defRPr>
            </a:lvl1pPr>
            <a:extLst/>
          </a:lstStyle>
          <a:p>
            <a:pPr fontAlgn="base">
              <a:spcBef>
                <a:spcPct val="0"/>
              </a:spcBef>
              <a:spcAft>
                <a:spcPct val="0"/>
              </a:spcAft>
              <a:defRPr/>
            </a:pPr>
            <a:fld id="{01E22424-BEC1-4DF9-B266-1A711C8269B3}" type="slidenum">
              <a:rPr lang="es-ES">
                <a:solidFill>
                  <a:srgbClr val="B13F9A"/>
                </a:solidFill>
                <a:latin typeface="Tahoma" pitchFamily="34" charset="0"/>
              </a:rPr>
              <a:pPr fontAlgn="base">
                <a:spcBef>
                  <a:spcPct val="0"/>
                </a:spcBef>
                <a:spcAft>
                  <a:spcPct val="0"/>
                </a:spcAft>
                <a:defRPr/>
              </a:pPr>
              <a:t>‹Nº›</a:t>
            </a:fld>
            <a:endParaRPr lang="es-ES">
              <a:solidFill>
                <a:srgbClr val="B13F9A"/>
              </a:solidFill>
              <a:latin typeface="Tahoma" pitchFamily="34" charset="0"/>
            </a:endParaRPr>
          </a:p>
        </p:txBody>
      </p:sp>
    </p:spTree>
    <p:extLst>
      <p:ext uri="{BB962C8B-B14F-4D97-AF65-F5344CB8AC3E}">
        <p14:creationId xmlns:p14="http://schemas.microsoft.com/office/powerpoint/2010/main" val="339592235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BBD1DAE-EA5B-41D6-A6EB-83A1EC50134C}" type="datetimeFigureOut">
              <a:rPr lang="es-ES" smtClean="0">
                <a:solidFill>
                  <a:prstClr val="black">
                    <a:lumMod val="50000"/>
                    <a:lumOff val="50000"/>
                  </a:prstClr>
                </a:solidFill>
              </a:rPr>
              <a:pPr/>
              <a:t>31/05/2014</a:t>
            </a:fld>
            <a:endParaRPr lang="es-VE">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VE">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5F8B540-28B9-4483-BCFB-F1C4885796E9}" type="slidenum">
              <a:rPr lang="es-VE" smtClean="0">
                <a:solidFill>
                  <a:prstClr val="black">
                    <a:lumMod val="50000"/>
                    <a:lumOff val="50000"/>
                  </a:prstClr>
                </a:solidFill>
              </a:rPr>
              <a:pPr/>
              <a:t>‹Nº›</a:t>
            </a:fld>
            <a:endParaRPr lang="es-VE">
              <a:solidFill>
                <a:prstClr val="black">
                  <a:lumMod val="50000"/>
                  <a:lumOff val="50000"/>
                </a:prstClr>
              </a:solidFill>
            </a:endParaRPr>
          </a:p>
        </p:txBody>
      </p:sp>
    </p:spTree>
    <p:extLst>
      <p:ext uri="{BB962C8B-B14F-4D97-AF65-F5344CB8AC3E}">
        <p14:creationId xmlns:p14="http://schemas.microsoft.com/office/powerpoint/2010/main" val="328264181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jpe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Para%20elaborar%20los%20informes%202011/PLANTILLA%20FINAL%20CENTRO%20Inicial%202011.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53.emf"/></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jpeg"/><Relationship Id="rId1" Type="http://schemas.openxmlformats.org/officeDocument/2006/relationships/slideLayout" Target="../slideLayouts/slideLayout29.xml"/><Relationship Id="rId4" Type="http://schemas.openxmlformats.org/officeDocument/2006/relationships/image" Target="../media/image55.gif"/></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2.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jpe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jpeg"/></Relationships>
</file>

<file path=ppt/slides/_rels/slide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33.png"/><Relationship Id="rId5" Type="http://schemas.openxmlformats.org/officeDocument/2006/relationships/image" Target="../media/image27.jpe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jpeg"/></Relationships>
</file>

<file path=ppt/slides/_rels/slide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44986" y="4965656"/>
            <a:ext cx="4547294" cy="1127640"/>
          </a:xfrm>
          <a:prstGeom prst="rect">
            <a:avLst/>
          </a:prstGeom>
          <a:noFill/>
        </p:spPr>
        <p:txBody>
          <a:bodyPr wrap="square" lIns="91440" tIns="45720" rIns="91440" bIns="45720">
            <a:prstTxWarp prst="textDouble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000" b="1" dirty="0">
                <a:ln w="11430"/>
                <a:solidFill>
                  <a:srgbClr val="073E87">
                    <a:lumMod val="50000"/>
                  </a:srgbClr>
                </a:solidFill>
                <a:effectLst>
                  <a:glow rad="228600">
                    <a:srgbClr val="31B6FD">
                      <a:satMod val="175000"/>
                      <a:alpha val="40000"/>
                    </a:srgbClr>
                  </a:glow>
                  <a:outerShdw blurRad="50800" dist="39000" dir="5460000" algn="tl">
                    <a:srgbClr val="000000">
                      <a:alpha val="38000"/>
                    </a:srgbClr>
                  </a:outerShdw>
                </a:effectLst>
              </a:rPr>
              <a:t>Asamblea de Educación </a:t>
            </a:r>
            <a:r>
              <a:rPr lang="es-ES" sz="2000" b="1" dirty="0" smtClean="0">
                <a:ln w="11430"/>
                <a:solidFill>
                  <a:srgbClr val="073E87">
                    <a:lumMod val="50000"/>
                  </a:srgbClr>
                </a:solidFill>
                <a:effectLst>
                  <a:glow rad="228600">
                    <a:srgbClr val="31B6FD">
                      <a:satMod val="175000"/>
                      <a:alpha val="40000"/>
                    </a:srgbClr>
                  </a:glow>
                  <a:outerShdw blurRad="50800" dist="39000" dir="5460000" algn="tl">
                    <a:srgbClr val="000000">
                      <a:alpha val="38000"/>
                    </a:srgbClr>
                  </a:outerShdw>
                </a:effectLst>
              </a:rPr>
              <a:t>2014</a:t>
            </a:r>
          </a:p>
          <a:p>
            <a:pPr algn="ctr"/>
            <a:r>
              <a:rPr lang="es-ES" sz="2000" b="1" dirty="0">
                <a:ln w="11430"/>
                <a:solidFill>
                  <a:srgbClr val="073E87">
                    <a:lumMod val="50000"/>
                  </a:srgbClr>
                </a:solidFill>
                <a:effectLst>
                  <a:glow rad="228600">
                    <a:srgbClr val="31B6FD">
                      <a:satMod val="175000"/>
                      <a:alpha val="40000"/>
                    </a:srgbClr>
                  </a:glow>
                  <a:outerShdw blurRad="50800" dist="39000" dir="5460000" algn="tl">
                    <a:srgbClr val="000000">
                      <a:alpha val="38000"/>
                    </a:srgbClr>
                  </a:outerShdw>
                </a:effectLst>
              </a:rPr>
              <a:t>Comprometidos en la Misión</a:t>
            </a:r>
          </a:p>
        </p:txBody>
      </p:sp>
      <p:pic>
        <p:nvPicPr>
          <p:cNvPr id="1026" name="Picture 2" descr="F:\bienvenidos_gif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627801"/>
            <a:ext cx="4283373" cy="1750658"/>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txBox="1">
            <a:spLocks/>
          </p:cNvSpPr>
          <p:nvPr/>
        </p:nvSpPr>
        <p:spPr>
          <a:xfrm>
            <a:off x="323528" y="980728"/>
            <a:ext cx="8440936" cy="3436554"/>
          </a:xfrm>
          <a:prstGeom prst="rect">
            <a:avLst/>
          </a:prstGeom>
        </p:spPr>
        <p:txBody>
          <a:bodyPr vert="horz" lIns="91440" tIns="45720" rIns="91440" bIns="9144" rtlCol="0" anchor="b">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s-ES_tradnl" sz="4000" b="1" cap="none" spc="50" dirty="0" smtClean="0">
                <a:ln w="11430"/>
                <a:solidFill>
                  <a:srgbClr val="800000"/>
                </a:solidFill>
                <a:effectLst>
                  <a:outerShdw blurRad="76200" dist="50800" dir="5400000" algn="tl" rotWithShape="0">
                    <a:srgbClr val="000000">
                      <a:alpha val="65000"/>
                    </a:srgbClr>
                  </a:outerShdw>
                </a:effectLst>
              </a:rPr>
              <a:t> </a:t>
            </a:r>
            <a:r>
              <a:rPr lang="es-ES_tradnl" sz="3700" b="1" cap="none" spc="50" dirty="0" smtClean="0">
                <a:ln w="11430"/>
                <a:solidFill>
                  <a:srgbClr val="C00000"/>
                </a:solidFill>
                <a:effectLst>
                  <a:outerShdw blurRad="76200" dist="50800" dir="5400000" algn="tl" rotWithShape="0">
                    <a:srgbClr val="000000">
                      <a:alpha val="65000"/>
                    </a:srgbClr>
                  </a:outerShdw>
                </a:effectLst>
              </a:rPr>
              <a:t>A  COMPARTIR CÓMO FORMAMOS PARA LA VIDA Y EL COMPROMISO CON FE Y ALEGRÍA</a:t>
            </a:r>
            <a:endParaRPr lang="es-ES_tradnl" sz="3300" b="1" cap="none" spc="50" dirty="0">
              <a:ln w="11430"/>
              <a:solidFill>
                <a:srgbClr val="C00000"/>
              </a:solidFill>
              <a:effectLst>
                <a:outerShdw blurRad="76200" dist="50800" dir="5400000" algn="tl" rotWithShape="0">
                  <a:srgbClr val="000000">
                    <a:alpha val="65000"/>
                  </a:srgbClr>
                </a:outerShdw>
              </a:effectLst>
              <a:latin typeface="Aharoni" pitchFamily="2" charset="-79"/>
              <a:cs typeface="Aharoni" pitchFamily="2" charset="-79"/>
            </a:endParaRPr>
          </a:p>
        </p:txBody>
      </p:sp>
      <p:pic>
        <p:nvPicPr>
          <p:cNvPr id="12" name="Picture 7" descr="butterfly22"/>
          <p:cNvPicPr>
            <a:picLocks noChangeAspect="1" noChangeArrowheads="1" noCrop="1"/>
          </p:cNvPicPr>
          <p:nvPr/>
        </p:nvPicPr>
        <p:blipFill>
          <a:blip r:embed="rId3" cstate="print"/>
          <a:srcRect/>
          <a:stretch>
            <a:fillRect/>
          </a:stretch>
        </p:blipFill>
        <p:spPr bwMode="auto">
          <a:xfrm>
            <a:off x="7293538" y="4729814"/>
            <a:ext cx="1668590" cy="1525860"/>
          </a:xfrm>
          <a:prstGeom prst="rect">
            <a:avLst/>
          </a:prstGeom>
          <a:noFill/>
          <a:ln w="9525">
            <a:noFill/>
            <a:miter lim="800000"/>
            <a:headEnd/>
            <a:tailEnd/>
          </a:ln>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699" y="404664"/>
            <a:ext cx="2160240" cy="10056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2319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611560" y="332656"/>
            <a:ext cx="7344816" cy="115212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28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rPr>
              <a:t>Procesos: Enseñanza y Aprendizaje/ Construcción de Ciudadanía/Pastoral</a:t>
            </a:r>
          </a:p>
          <a:p>
            <a:pPr marL="0" indent="0" algn="ctr">
              <a:buNone/>
            </a:pPr>
            <a:endParaRPr lang="es-ES" sz="2800" b="0" dirty="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a:p>
            <a:pPr marL="0" indent="0" algn="ctr">
              <a:buNone/>
            </a:pPr>
            <a:endParaRPr lang="es-ES" sz="28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Consolidación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en nuestros centros del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Movimiento Juvenil Huellas, así como otras organizaciones estudiantiles</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 (culturales,</a:t>
            </a:r>
            <a:r>
              <a:rPr lang="es-ES" sz="2400" b="0" dirty="0">
                <a:ln w="1905"/>
                <a:solidFill>
                  <a:schemeClr val="accent1">
                    <a:lumMod val="50000"/>
                  </a:schemeClr>
                </a:solidFill>
                <a:effectLst>
                  <a:innerShdw blurRad="69850" dist="43180" dir="5400000">
                    <a:srgbClr val="000000">
                      <a:alpha val="65000"/>
                    </a:srgbClr>
                  </a:innerShdw>
                </a:effectLst>
                <a:ea typeface="+mn-ea"/>
                <a:cs typeface="+mn-cs"/>
              </a:rPr>
              <a:t>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religiosas, de productividad y emprendimiento…).</a:t>
            </a: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Desarrollo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 la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metodología de Encuentros de la Fe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para garantizar una pastoral en el aula que fortalece en los estudiantes las relaciones dialógicas, el establecimiento de compromisos personales/colectivos/comunitarios, la elaboración del proyecto de vida…</a:t>
            </a: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Consolidación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Experiencias de Liderazgo Juvenil Intercultural Bilingüe</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a:t>
            </a:r>
            <a:endParaRPr lang="es-ES" sz="24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a:p>
            <a:pPr marL="0" indent="0" algn="just">
              <a:buNone/>
            </a:pPr>
            <a:endParaRPr lang="es-ES" sz="24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p:txBody>
      </p:sp>
      <p:grpSp>
        <p:nvGrpSpPr>
          <p:cNvPr id="9" name="13 Grupo"/>
          <p:cNvGrpSpPr/>
          <p:nvPr/>
        </p:nvGrpSpPr>
        <p:grpSpPr>
          <a:xfrm>
            <a:off x="8172400" y="-14398"/>
            <a:ext cx="1094826" cy="6858000"/>
            <a:chOff x="-23255" y="0"/>
            <a:chExt cx="1094826" cy="6858000"/>
          </a:xfrm>
        </p:grpSpPr>
        <p:pic>
          <p:nvPicPr>
            <p:cNvPr id="10" name="Picture 2" descr="C:\Documents and Settings\María Mendez\Mis documentos\Mis imágenes\FOTOS\FOTOS METACOGNICION\EXPERIENCIAS NUEVA VENEZUELA 2009\P1010189.JPG"/>
            <p:cNvPicPr>
              <a:picLocks noChangeAspect="1" noChangeArrowheads="1"/>
            </p:cNvPicPr>
            <p:nvPr/>
          </p:nvPicPr>
          <p:blipFill>
            <a:blip r:embed="rId3" cstate="print">
              <a:lum bright="10000"/>
            </a:blip>
            <a:srcRect/>
            <a:stretch>
              <a:fillRect/>
            </a:stretch>
          </p:blipFill>
          <p:spPr bwMode="auto">
            <a:xfrm>
              <a:off x="23778" y="2071678"/>
              <a:ext cx="1047760" cy="785819"/>
            </a:xfrm>
            <a:prstGeom prst="rect">
              <a:avLst/>
            </a:prstGeom>
            <a:noFill/>
          </p:spPr>
        </p:pic>
        <p:pic>
          <p:nvPicPr>
            <p:cNvPr id="11" name="Picture 3" descr="C:\Documents and Settings\María Mendez\Mis documentos\Mis imágenes\FOTOS\FOTOS METACOGNICION\EXPERIENCIAS NUEVA VENEZUELA 2009\100_0187.JPG"/>
            <p:cNvPicPr>
              <a:picLocks noChangeAspect="1" noChangeArrowheads="1"/>
            </p:cNvPicPr>
            <p:nvPr/>
          </p:nvPicPr>
          <p:blipFill>
            <a:blip r:embed="rId4" cstate="print">
              <a:lum bright="10000"/>
            </a:blip>
            <a:srcRect/>
            <a:stretch>
              <a:fillRect/>
            </a:stretch>
          </p:blipFill>
          <p:spPr bwMode="auto">
            <a:xfrm>
              <a:off x="23870" y="3714752"/>
              <a:ext cx="1047668" cy="785818"/>
            </a:xfrm>
            <a:prstGeom prst="rect">
              <a:avLst/>
            </a:prstGeom>
            <a:noFill/>
          </p:spPr>
        </p:pic>
        <p:pic>
          <p:nvPicPr>
            <p:cNvPr id="12" name="Picture 4" descr="C:\Documents and Settings\María Mendez\Mis documentos\Mis imágenes\FOTOS\FOTOS METACOGNICION\EXPERIENCIAS NUEVA VENEZUELA 2009\201.JPG"/>
            <p:cNvPicPr>
              <a:picLocks noChangeAspect="1" noChangeArrowheads="1"/>
            </p:cNvPicPr>
            <p:nvPr/>
          </p:nvPicPr>
          <p:blipFill>
            <a:blip r:embed="rId5" cstate="print">
              <a:lum bright="10000"/>
            </a:blip>
            <a:srcRect/>
            <a:stretch>
              <a:fillRect/>
            </a:stretch>
          </p:blipFill>
          <p:spPr bwMode="auto">
            <a:xfrm>
              <a:off x="0" y="4500570"/>
              <a:ext cx="1071538" cy="803725"/>
            </a:xfrm>
            <a:prstGeom prst="rect">
              <a:avLst/>
            </a:prstGeom>
            <a:noFill/>
          </p:spPr>
        </p:pic>
        <p:pic>
          <p:nvPicPr>
            <p:cNvPr id="13" name="Picture 5" descr="C:\Documents and Settings\María Mendez\Mis documentos\Mis imágenes\FOTOS\FOTOS METACOGNICION\EXPERIENCIAS NUEVA VENEZUELA 2009\100_0638.JPG"/>
            <p:cNvPicPr>
              <a:picLocks noChangeAspect="1" noChangeArrowheads="1"/>
            </p:cNvPicPr>
            <p:nvPr/>
          </p:nvPicPr>
          <p:blipFill>
            <a:blip r:embed="rId6" cstate="print">
              <a:lum bright="10000"/>
            </a:blip>
            <a:srcRect/>
            <a:stretch>
              <a:fillRect/>
            </a:stretch>
          </p:blipFill>
          <p:spPr bwMode="auto">
            <a:xfrm>
              <a:off x="0" y="5286388"/>
              <a:ext cx="1071538" cy="803722"/>
            </a:xfrm>
            <a:prstGeom prst="rect">
              <a:avLst/>
            </a:prstGeom>
            <a:noFill/>
          </p:spPr>
        </p:pic>
        <p:pic>
          <p:nvPicPr>
            <p:cNvPr id="14" name="Picture 6" descr="C:\Documents and Settings\María Mendez\Mis documentos\Mis imágenes\FOTOS\FOTOS PROYECTO  Area Industrial\IMG0248A.jpg"/>
            <p:cNvPicPr>
              <a:picLocks noChangeAspect="1" noChangeArrowheads="1"/>
            </p:cNvPicPr>
            <p:nvPr/>
          </p:nvPicPr>
          <p:blipFill>
            <a:blip r:embed="rId7" cstate="print">
              <a:lum bright="10000"/>
            </a:blip>
            <a:srcRect/>
            <a:stretch>
              <a:fillRect/>
            </a:stretch>
          </p:blipFill>
          <p:spPr bwMode="auto">
            <a:xfrm>
              <a:off x="0" y="6000744"/>
              <a:ext cx="1071570" cy="857256"/>
            </a:xfrm>
            <a:prstGeom prst="rect">
              <a:avLst/>
            </a:prstGeom>
            <a:noFill/>
          </p:spPr>
        </p:pic>
        <p:pic>
          <p:nvPicPr>
            <p:cNvPr id="15" name="Picture 7" descr="C:\Documents and Settings\María Mendez\Mis documentos\Mis imágenes\FOTOS\FOTOS PROYECTO  Area Industrial\IMG0280A.jpg"/>
            <p:cNvPicPr>
              <a:picLocks noChangeAspect="1" noChangeArrowheads="1"/>
            </p:cNvPicPr>
            <p:nvPr/>
          </p:nvPicPr>
          <p:blipFill>
            <a:blip r:embed="rId8" cstate="print">
              <a:lum bright="10000"/>
            </a:blip>
            <a:srcRect/>
            <a:stretch>
              <a:fillRect/>
            </a:stretch>
          </p:blipFill>
          <p:spPr bwMode="auto">
            <a:xfrm>
              <a:off x="1" y="2857496"/>
              <a:ext cx="1071570" cy="857256"/>
            </a:xfrm>
            <a:prstGeom prst="rect">
              <a:avLst/>
            </a:prstGeom>
            <a:noFill/>
          </p:spPr>
        </p:pic>
        <p:pic>
          <p:nvPicPr>
            <p:cNvPr id="16" name="Picture 8" descr="C:\Documents and Settings\María Mendez\Mis documentos\Mis imágenes\FOTOS\urgente\actividades macros\P1010005.JPG"/>
            <p:cNvPicPr>
              <a:picLocks noChangeAspect="1" noChangeArrowheads="1"/>
            </p:cNvPicPr>
            <p:nvPr/>
          </p:nvPicPr>
          <p:blipFill>
            <a:blip r:embed="rId9" cstate="print">
              <a:lum bright="10000"/>
            </a:blip>
            <a:srcRect/>
            <a:stretch>
              <a:fillRect/>
            </a:stretch>
          </p:blipFill>
          <p:spPr bwMode="auto">
            <a:xfrm>
              <a:off x="23780" y="0"/>
              <a:ext cx="1047758" cy="785818"/>
            </a:xfrm>
            <a:prstGeom prst="rect">
              <a:avLst/>
            </a:prstGeom>
            <a:noFill/>
          </p:spPr>
        </p:pic>
        <p:pic>
          <p:nvPicPr>
            <p:cNvPr id="17" name="Picture 9" descr="C:\Documents and Settings\María Mendez\Mis documentos\Mis imágenes\FOTOS\HAITI\100_0982.JPG"/>
            <p:cNvPicPr>
              <a:picLocks noChangeAspect="1" noChangeArrowheads="1"/>
            </p:cNvPicPr>
            <p:nvPr/>
          </p:nvPicPr>
          <p:blipFill>
            <a:blip r:embed="rId10" cstate="print">
              <a:lum bright="10000"/>
            </a:blip>
            <a:srcRect/>
            <a:stretch>
              <a:fillRect/>
            </a:stretch>
          </p:blipFill>
          <p:spPr bwMode="auto">
            <a:xfrm>
              <a:off x="-23255" y="642918"/>
              <a:ext cx="1092491" cy="819146"/>
            </a:xfrm>
            <a:prstGeom prst="rect">
              <a:avLst/>
            </a:prstGeom>
            <a:noFill/>
          </p:spPr>
        </p:pic>
        <p:pic>
          <p:nvPicPr>
            <p:cNvPr id="18" name="Picture 2" descr="C:\Documents and Settings\María Mendez\Mis documentos\Mis imágenes\FOTOS\EXPERIENCIAS NUEVA VENEZUELA 2009\SDC10784.JPG"/>
            <p:cNvPicPr>
              <a:picLocks noChangeAspect="1" noChangeArrowheads="1"/>
            </p:cNvPicPr>
            <p:nvPr/>
          </p:nvPicPr>
          <p:blipFill>
            <a:blip r:embed="rId11" cstate="print">
              <a:lum bright="10000"/>
            </a:blip>
            <a:srcRect/>
            <a:stretch>
              <a:fillRect/>
            </a:stretch>
          </p:blipFill>
          <p:spPr bwMode="auto">
            <a:xfrm>
              <a:off x="23812" y="1285860"/>
              <a:ext cx="1047726" cy="785794"/>
            </a:xfrm>
            <a:prstGeom prst="rect">
              <a:avLst/>
            </a:prstGeom>
            <a:noFill/>
          </p:spPr>
        </p:pic>
      </p:grpSp>
      <p:pic>
        <p:nvPicPr>
          <p:cNvPr id="1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12" y="332656"/>
            <a:ext cx="1397469" cy="119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332047"/>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3827" y="2019311"/>
            <a:ext cx="7714597" cy="2747370"/>
          </a:xfrm>
        </p:spPr>
        <p:style>
          <a:lnRef idx="1">
            <a:schemeClr val="accent5"/>
          </a:lnRef>
          <a:fillRef idx="2">
            <a:schemeClr val="accent5"/>
          </a:fillRef>
          <a:effectRef idx="1">
            <a:schemeClr val="accent5"/>
          </a:effectRef>
          <a:fontRef idx="minor">
            <a:schemeClr val="dk1"/>
          </a:fontRef>
        </p:style>
        <p:txBody>
          <a:bodyPr/>
          <a:lstStyle/>
          <a:p>
            <a:pPr marL="0" indent="0" algn="ctr">
              <a:buNone/>
            </a:pPr>
            <a:r>
              <a:rPr lang="es-ES"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Dificultades </a:t>
            </a:r>
            <a:r>
              <a:rPr lang="es-E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para la profundización de la formación para el compromiso en el </a:t>
            </a:r>
            <a:r>
              <a:rPr lang="es-ES"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estudiantado </a:t>
            </a:r>
            <a:r>
              <a:rPr lang="es-E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 </a:t>
            </a:r>
            <a:r>
              <a:rPr lang="es-ES"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general</a:t>
            </a:r>
            <a:endParaRPr lang="es-VE" sz="4000" dirty="0">
              <a:ln w="1905"/>
              <a:solidFill>
                <a:srgbClr val="C00000"/>
              </a:solidFill>
              <a:effectLst>
                <a:innerShdw blurRad="69850" dist="43180" dir="5400000">
                  <a:srgbClr val="000000">
                    <a:alpha val="65000"/>
                  </a:srgbClr>
                </a:innerShdw>
              </a:effectLst>
            </a:endParaRPr>
          </a:p>
        </p:txBody>
      </p:sp>
      <p:sp>
        <p:nvSpPr>
          <p:cNvPr id="4" name="1 Título"/>
          <p:cNvSpPr txBox="1">
            <a:spLocks/>
          </p:cNvSpPr>
          <p:nvPr/>
        </p:nvSpPr>
        <p:spPr>
          <a:xfrm>
            <a:off x="107504" y="2060848"/>
            <a:ext cx="8712968" cy="453650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buFont typeface="Arial" charset="0"/>
              <a:buChar char="•"/>
            </a:pPr>
            <a:endParaRPr lang="es-ES" sz="2000" dirty="0" smtClean="0">
              <a:ln w="1905"/>
              <a:solidFill>
                <a:schemeClr val="bg2">
                  <a:lumMod val="10000"/>
                </a:schemeClr>
              </a:solidFill>
              <a:effectLst>
                <a:innerShdw blurRad="69850" dist="43180" dir="5400000">
                  <a:srgbClr val="000000">
                    <a:alpha val="65000"/>
                  </a:srgbClr>
                </a:innerShdw>
              </a:effectLst>
            </a:endParaRPr>
          </a:p>
          <a:p>
            <a:pPr algn="just">
              <a:buFont typeface="Arial" charset="0"/>
              <a:buChar char="•"/>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p:txBody>
      </p:sp>
      <p:grpSp>
        <p:nvGrpSpPr>
          <p:cNvPr id="7" name="6 Grupo"/>
          <p:cNvGrpSpPr/>
          <p:nvPr/>
        </p:nvGrpSpPr>
        <p:grpSpPr>
          <a:xfrm>
            <a:off x="35496" y="81902"/>
            <a:ext cx="3888432" cy="2122962"/>
            <a:chOff x="93670" y="348267"/>
            <a:chExt cx="3300420" cy="1906938"/>
          </a:xfrm>
        </p:grpSpPr>
        <p:pic>
          <p:nvPicPr>
            <p:cNvPr id="9"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70" y="348267"/>
              <a:ext cx="790575" cy="580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479" y="348267"/>
              <a:ext cx="826923" cy="55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676" y="348267"/>
              <a:ext cx="796879" cy="55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6555" y="348267"/>
              <a:ext cx="887535" cy="55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086" y="1696405"/>
              <a:ext cx="781160" cy="55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671" y="916724"/>
              <a:ext cx="793808" cy="779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14 Grupo"/>
          <p:cNvGrpSpPr/>
          <p:nvPr/>
        </p:nvGrpSpPr>
        <p:grpSpPr>
          <a:xfrm>
            <a:off x="3635896" y="4005065"/>
            <a:ext cx="5400600" cy="2809938"/>
            <a:chOff x="3935959" y="4784441"/>
            <a:chExt cx="5072510" cy="2030561"/>
          </a:xfrm>
        </p:grpSpPr>
        <p:pic>
          <p:nvPicPr>
            <p:cNvPr id="16"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00268" y="6262922"/>
              <a:ext cx="1026702"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26970" y="6262922"/>
              <a:ext cx="1028094"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5064" y="6262922"/>
              <a:ext cx="1026702"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81767" y="6262922"/>
              <a:ext cx="1026702"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50433" y="5334812"/>
              <a:ext cx="658036" cy="9281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50433" y="4784441"/>
              <a:ext cx="658036" cy="782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D:\Respaldo 19-10-2009\Mis documentos\Mis imágenes\12-11-2007\DSC02363.JPG"/>
            <p:cNvPicPr/>
            <p:nvPr/>
          </p:nvPicPr>
          <p:blipFill>
            <a:blip r:embed="rId14" cstate="print"/>
            <a:srcRect/>
            <a:stretch>
              <a:fillRect/>
            </a:stretch>
          </p:blipFill>
          <p:spPr bwMode="auto">
            <a:xfrm>
              <a:off x="3935959" y="6262922"/>
              <a:ext cx="989461" cy="552080"/>
            </a:xfrm>
            <a:prstGeom prst="rect">
              <a:avLst/>
            </a:prstGeom>
            <a:ln>
              <a:noFill/>
            </a:ln>
            <a:effectLst>
              <a:outerShdw blurRad="292100" dist="139700" dir="2700000" algn="tl" rotWithShape="0">
                <a:srgbClr val="333333">
                  <a:alpha val="65000"/>
                </a:srgbClr>
              </a:outerShdw>
            </a:effectLst>
          </p:spPr>
        </p:pic>
      </p:grpSp>
      <p:pic>
        <p:nvPicPr>
          <p:cNvPr id="23" name="Picture 10" descr="f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01171" y="1019198"/>
            <a:ext cx="122396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871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6086613" cy="1568742"/>
          </a:xfrm>
        </p:spPr>
        <p:style>
          <a:lnRef idx="3">
            <a:schemeClr val="lt1"/>
          </a:lnRef>
          <a:fillRef idx="1">
            <a:schemeClr val="accent2"/>
          </a:fillRef>
          <a:effectRef idx="1">
            <a:schemeClr val="accent2"/>
          </a:effectRef>
          <a:fontRef idx="minor">
            <a:schemeClr val="lt1"/>
          </a:fontRef>
        </p:style>
        <p:txBody>
          <a:bodyPr/>
          <a:lstStyle/>
          <a:p>
            <a:pPr algn="l">
              <a:buFont typeface="Wingdings" panose="05000000000000000000" pitchFamily="2" charset="2"/>
              <a:buChar char="ü"/>
            </a:pP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a:t>
            </a:r>
            <a:r>
              <a:rPr lang="es-E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reducción  de  espacios  y  diálogo  </a:t>
            </a: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democrático en el país, aumento de la violencia social </a:t>
            </a: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Distorsión </a:t>
            </a: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los valores democráticos.</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s-E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2" descr="http://t2.gstatic.com/images?q=tbn:ANd9GcR2XPJ_dvkVSgXanHwrBlqA0S29VObQwUW01biczFQ1VZ6bC7vxPA">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263" y="25903"/>
            <a:ext cx="2734233" cy="2104081"/>
          </a:xfrm>
          <a:prstGeom prst="rect">
            <a:avLst/>
          </a:prstGeom>
          <a:ln>
            <a:noFill/>
          </a:ln>
          <a:effectLst>
            <a:softEdge rad="112500"/>
          </a:effectLst>
          <a:extLst/>
        </p:spPr>
      </p:pic>
      <p:sp>
        <p:nvSpPr>
          <p:cNvPr id="9" name="1 Título"/>
          <p:cNvSpPr txBox="1">
            <a:spLocks/>
          </p:cNvSpPr>
          <p:nvPr/>
        </p:nvSpPr>
        <p:spPr>
          <a:xfrm>
            <a:off x="251520" y="1973406"/>
            <a:ext cx="8496944" cy="591498"/>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l">
              <a:buFont typeface="Wingdings" panose="05000000000000000000" pitchFamily="2" charset="2"/>
              <a:buChar char="ü"/>
            </a:pP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Disminución </a:t>
            </a: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los grupos juveniles cristianos… </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s-E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1 Título"/>
          <p:cNvSpPr txBox="1">
            <a:spLocks/>
          </p:cNvSpPr>
          <p:nvPr/>
        </p:nvSpPr>
        <p:spPr>
          <a:xfrm>
            <a:off x="248269" y="2780928"/>
            <a:ext cx="8699940" cy="1224136"/>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l">
              <a:buFont typeface="Wingdings" panose="05000000000000000000" pitchFamily="2" charset="2"/>
              <a:buChar char="ü"/>
            </a:pP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 </a:t>
            </a: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han minimizado las opciones para obtener financiamiento que viabilice la ejecución de proyectos de formación y atención a niños/as y jóvenes.</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s-E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1 Título"/>
          <p:cNvSpPr txBox="1">
            <a:spLocks/>
          </p:cNvSpPr>
          <p:nvPr/>
        </p:nvSpPr>
        <p:spPr>
          <a:xfrm>
            <a:off x="241641" y="4077072"/>
            <a:ext cx="8706567" cy="936104"/>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l">
              <a:buFont typeface="Wingdings" panose="05000000000000000000" pitchFamily="2" charset="2"/>
              <a:buChar char="ü"/>
            </a:pP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Disminución </a:t>
            </a: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personal ad honoren comprometido en la atención, acompañamiento de niños/as y jóvenes. </a:t>
            </a: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s-E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 Título"/>
          <p:cNvSpPr txBox="1">
            <a:spLocks/>
          </p:cNvSpPr>
          <p:nvPr/>
        </p:nvSpPr>
        <p:spPr>
          <a:xfrm>
            <a:off x="272313" y="5085184"/>
            <a:ext cx="8706567" cy="1728192"/>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l">
              <a:buFont typeface="Wingdings" panose="05000000000000000000" pitchFamily="2" charset="2"/>
              <a:buChar char="ü"/>
            </a:pP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Gran </a:t>
            </a: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parte de nuestra </a:t>
            </a:r>
            <a:r>
              <a:rPr lang="es-E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población </a:t>
            </a: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estudiantil asume  modelos  que validan el individualismo, </a:t>
            </a:r>
            <a:r>
              <a:rPr lang="es-E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facilismo, </a:t>
            </a: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valoración  </a:t>
            </a:r>
            <a:r>
              <a:rPr lang="es-E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desenfrenada  por  el  </a:t>
            </a:r>
            <a:r>
              <a:rPr lang="es-E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tener, la escasa solidaridad.   </a:t>
            </a:r>
            <a:endParaRPr lang="es-E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4439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5748" y="293165"/>
            <a:ext cx="5410200" cy="2667000"/>
          </a:xfrm>
        </p:spPr>
        <p:txBody>
          <a:bodyPr rtlCol="0">
            <a:noAutofit/>
          </a:bodyPr>
          <a:lstStyle/>
          <a:p>
            <a:pPr fontAlgn="auto">
              <a:spcAft>
                <a:spcPts val="0"/>
              </a:spcAft>
              <a:defRPr/>
            </a:pPr>
            <a:r>
              <a:rPr lang="es-VE" sz="3200" dirty="0" smtClean="0">
                <a:solidFill>
                  <a:srgbClr val="C00000"/>
                </a:solidFill>
                <a:effectLst>
                  <a:outerShdw blurRad="38100" dist="38100" dir="2700000" algn="tl">
                    <a:srgbClr val="000000">
                      <a:alpha val="43137"/>
                    </a:srgbClr>
                  </a:outerShdw>
                </a:effectLst>
              </a:rPr>
              <a:t>Experiencia de</a:t>
            </a:r>
            <a:br>
              <a:rPr lang="es-VE" sz="3200" dirty="0" smtClean="0">
                <a:solidFill>
                  <a:srgbClr val="C00000"/>
                </a:solidFill>
                <a:effectLst>
                  <a:outerShdw blurRad="38100" dist="38100" dir="2700000" algn="tl">
                    <a:srgbClr val="000000">
                      <a:alpha val="43137"/>
                    </a:srgbClr>
                  </a:outerShdw>
                </a:effectLst>
              </a:rPr>
            </a:br>
            <a:r>
              <a:rPr lang="es-VE" sz="4000" dirty="0">
                <a:solidFill>
                  <a:schemeClr val="bg2">
                    <a:lumMod val="10000"/>
                  </a:schemeClr>
                </a:solidFill>
                <a:effectLst>
                  <a:outerShdw blurRad="38100" dist="38100" dir="2700000" algn="tl">
                    <a:srgbClr val="000000">
                      <a:alpha val="43137"/>
                    </a:srgbClr>
                  </a:outerShdw>
                </a:effectLst>
              </a:rPr>
              <a:t/>
            </a:r>
            <a:br>
              <a:rPr lang="es-VE" sz="4000" dirty="0">
                <a:solidFill>
                  <a:schemeClr val="bg2">
                    <a:lumMod val="10000"/>
                  </a:schemeClr>
                </a:solidFill>
                <a:effectLst>
                  <a:outerShdw blurRad="38100" dist="38100" dir="2700000" algn="tl">
                    <a:srgbClr val="000000">
                      <a:alpha val="43137"/>
                    </a:srgbClr>
                  </a:outerShdw>
                </a:effectLst>
              </a:rPr>
            </a:br>
            <a:r>
              <a:rPr lang="es-VE" sz="4000" dirty="0" smtClean="0">
                <a:solidFill>
                  <a:schemeClr val="bg2">
                    <a:lumMod val="10000"/>
                  </a:schemeClr>
                </a:solidFill>
                <a:effectLst>
                  <a:outerShdw blurRad="38100" dist="38100" dir="2700000" algn="tl">
                    <a:srgbClr val="000000">
                      <a:alpha val="43137"/>
                    </a:srgbClr>
                  </a:outerShdw>
                </a:effectLst>
              </a:rPr>
              <a:t/>
            </a:r>
            <a:br>
              <a:rPr lang="es-VE" sz="4000" dirty="0" smtClean="0">
                <a:solidFill>
                  <a:schemeClr val="bg2">
                    <a:lumMod val="10000"/>
                  </a:schemeClr>
                </a:solidFill>
                <a:effectLst>
                  <a:outerShdw blurRad="38100" dist="38100" dir="2700000" algn="tl">
                    <a:srgbClr val="000000">
                      <a:alpha val="43137"/>
                    </a:srgbClr>
                  </a:outerShdw>
                </a:effectLst>
              </a:rPr>
            </a:br>
            <a:r>
              <a:rPr lang="es-VE" sz="4000" dirty="0" smtClean="0">
                <a:solidFill>
                  <a:schemeClr val="bg2">
                    <a:lumMod val="10000"/>
                  </a:schemeClr>
                </a:solidFill>
                <a:effectLst>
                  <a:outerShdw blurRad="38100" dist="38100" dir="2700000" algn="tl">
                    <a:srgbClr val="000000">
                      <a:alpha val="43137"/>
                    </a:srgbClr>
                  </a:outerShdw>
                </a:effectLst>
              </a:rPr>
              <a:t> </a:t>
            </a:r>
            <a:endParaRPr lang="es-VE" sz="4000" dirty="0">
              <a:solidFill>
                <a:schemeClr val="bg2">
                  <a:lumMod val="10000"/>
                </a:schemeClr>
              </a:solidFill>
              <a:effectLst>
                <a:outerShdw blurRad="38100" dist="38100" dir="2700000" algn="tl">
                  <a:srgbClr val="000000">
                    <a:alpha val="43137"/>
                  </a:srgbClr>
                </a:outerShdw>
              </a:effectLst>
            </a:endParaRPr>
          </a:p>
        </p:txBody>
      </p:sp>
      <p:sp>
        <p:nvSpPr>
          <p:cNvPr id="7" name="Text Placeholder 2"/>
          <p:cNvSpPr txBox="1">
            <a:spLocks/>
          </p:cNvSpPr>
          <p:nvPr/>
        </p:nvSpPr>
        <p:spPr bwMode="auto">
          <a:xfrm>
            <a:off x="-108520" y="3044552"/>
            <a:ext cx="7620000" cy="1752600"/>
          </a:xfrm>
          <a:prstGeom prst="rect">
            <a:avLst/>
          </a:prstGeom>
          <a:noFill/>
          <a:ln w="9525">
            <a:noFill/>
            <a:miter lim="800000"/>
            <a:headEnd/>
            <a:tailEnd/>
          </a:ln>
        </p:spPr>
        <p:txBody>
          <a:bodyPr anchor="b"/>
          <a:lstStyle/>
          <a:p>
            <a:pPr marL="342900" indent="-342900" algn="ctr">
              <a:spcBef>
                <a:spcPct val="20000"/>
              </a:spcBef>
              <a:buFont typeface="Arial" pitchFamily="34" charset="0"/>
              <a:buNone/>
              <a:defRPr/>
            </a:pPr>
            <a:r>
              <a:rPr lang="es-ES" sz="5400" b="1" dirty="0" smtClean="0">
                <a:solidFill>
                  <a:srgbClr val="262626">
                    <a:lumMod val="10000"/>
                    <a:lumOff val="90000"/>
                  </a:srgbClr>
                </a:solidFill>
                <a:cs typeface="Arial" charset="0"/>
              </a:rPr>
              <a:t>  </a:t>
            </a:r>
            <a:r>
              <a:rPr lang="es-ES" sz="3600" b="1" dirty="0" smtClean="0">
                <a:solidFill>
                  <a:srgbClr val="262626">
                    <a:lumMod val="10000"/>
                    <a:lumOff val="90000"/>
                  </a:srgbClr>
                </a:solidFill>
                <a:cs typeface="Arial" charset="0"/>
              </a:rPr>
              <a:t>Los </a:t>
            </a:r>
            <a:r>
              <a:rPr lang="es-ES" sz="3600" b="1" dirty="0" err="1">
                <a:solidFill>
                  <a:srgbClr val="262626">
                    <a:lumMod val="10000"/>
                    <a:lumOff val="90000"/>
                  </a:srgbClr>
                </a:solidFill>
                <a:cs typeface="Arial" charset="0"/>
              </a:rPr>
              <a:t>Pütchipü</a:t>
            </a:r>
            <a:r>
              <a:rPr lang="es-ES" sz="3600" b="1" dirty="0">
                <a:solidFill>
                  <a:srgbClr val="262626">
                    <a:lumMod val="10000"/>
                    <a:lumOff val="90000"/>
                  </a:srgbClr>
                </a:solidFill>
                <a:cs typeface="Arial" charset="0"/>
              </a:rPr>
              <a:t> Escolares: Constructores de la </a:t>
            </a:r>
            <a:r>
              <a:rPr lang="es-ES" sz="3600" b="1" dirty="0" smtClean="0">
                <a:solidFill>
                  <a:srgbClr val="262626">
                    <a:lumMod val="10000"/>
                    <a:lumOff val="90000"/>
                  </a:srgbClr>
                </a:solidFill>
                <a:cs typeface="Arial" charset="0"/>
              </a:rPr>
              <a:t>Paz, Mediadores </a:t>
            </a:r>
            <a:r>
              <a:rPr lang="es-ES" sz="3600" b="1" dirty="0">
                <a:solidFill>
                  <a:srgbClr val="262626">
                    <a:lumMod val="10000"/>
                    <a:lumOff val="90000"/>
                  </a:srgbClr>
                </a:solidFill>
                <a:cs typeface="Arial" charset="0"/>
              </a:rPr>
              <a:t>y </a:t>
            </a:r>
            <a:r>
              <a:rPr lang="es-ES" sz="3600" b="1" dirty="0" smtClean="0">
                <a:solidFill>
                  <a:srgbClr val="262626">
                    <a:lumMod val="10000"/>
                    <a:lumOff val="90000"/>
                  </a:srgbClr>
                </a:solidFill>
                <a:cs typeface="Arial" charset="0"/>
              </a:rPr>
              <a:t>Pacificadores </a:t>
            </a:r>
            <a:r>
              <a:rPr lang="es-ES" sz="3600" b="1" dirty="0">
                <a:solidFill>
                  <a:srgbClr val="262626">
                    <a:lumMod val="10000"/>
                    <a:lumOff val="90000"/>
                  </a:srgbClr>
                </a:solidFill>
                <a:cs typeface="Arial" charset="0"/>
              </a:rPr>
              <a:t>de la </a:t>
            </a:r>
            <a:r>
              <a:rPr lang="es-ES" sz="3600" b="1" dirty="0" smtClean="0">
                <a:solidFill>
                  <a:srgbClr val="262626">
                    <a:lumMod val="10000"/>
                    <a:lumOff val="90000"/>
                  </a:srgbClr>
                </a:solidFill>
                <a:cs typeface="Arial" charset="0"/>
              </a:rPr>
              <a:t>Palabra</a:t>
            </a:r>
            <a:r>
              <a:rPr lang="es-ES" sz="3600" b="1" dirty="0">
                <a:solidFill>
                  <a:srgbClr val="262626">
                    <a:lumMod val="10000"/>
                    <a:lumOff val="90000"/>
                  </a:srgbClr>
                </a:solidFill>
                <a:cs typeface="Arial" charset="0"/>
              </a:rPr>
              <a:t>” </a:t>
            </a:r>
            <a:endParaRPr lang="es-VE" sz="3600" b="1" dirty="0">
              <a:solidFill>
                <a:srgbClr val="262626">
                  <a:lumMod val="10000"/>
                  <a:lumOff val="90000"/>
                </a:srgbClr>
              </a:solidFill>
              <a:cs typeface="Arial" charset="0"/>
            </a:endParaRPr>
          </a:p>
        </p:txBody>
      </p:sp>
      <p:sp>
        <p:nvSpPr>
          <p:cNvPr id="8" name="1 Título"/>
          <p:cNvSpPr txBox="1">
            <a:spLocks/>
          </p:cNvSpPr>
          <p:nvPr/>
        </p:nvSpPr>
        <p:spPr>
          <a:xfrm>
            <a:off x="3480048" y="1354042"/>
            <a:ext cx="5700464" cy="225563"/>
          </a:xfrm>
          <a:prstGeom prst="rect">
            <a:avLst/>
          </a:prstGeom>
        </p:spPr>
        <p:txBody>
          <a:bodyPr vert="horz" lIns="91440" tIns="45720" rIns="91440" bIns="9144"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defRPr/>
            </a:pPr>
            <a:r>
              <a:rPr lang="es-ES_tradnl" b="1" cap="none" spc="50" dirty="0" smtClean="0">
                <a:ln w="11430"/>
                <a:gradFill>
                  <a:gsLst>
                    <a:gs pos="25000">
                      <a:srgbClr val="F96A1B">
                        <a:satMod val="155000"/>
                      </a:srgbClr>
                    </a:gs>
                    <a:gs pos="100000">
                      <a:srgbClr val="F96A1B">
                        <a:shade val="45000"/>
                        <a:satMod val="165000"/>
                      </a:srgbClr>
                    </a:gs>
                  </a:gsLst>
                  <a:lin ang="5400000"/>
                </a:gradFill>
                <a:effectLst>
                  <a:outerShdw blurRad="76200" dist="50800" dir="5400000" algn="tl" rotWithShape="0">
                    <a:srgbClr val="000000">
                      <a:alpha val="65000"/>
                    </a:srgbClr>
                  </a:outerShdw>
                </a:effectLst>
                <a:latin typeface="Franklin Gothic Medium"/>
              </a:rPr>
              <a:t>FE  Y ALEGRÍA ZULIA </a:t>
            </a:r>
            <a:endParaRPr lang="es-ES_tradnl" b="1" cap="none" spc="50" dirty="0">
              <a:ln w="11430"/>
              <a:gradFill>
                <a:gsLst>
                  <a:gs pos="25000">
                    <a:srgbClr val="F96A1B">
                      <a:satMod val="155000"/>
                    </a:srgbClr>
                  </a:gs>
                  <a:gs pos="100000">
                    <a:srgbClr val="F96A1B">
                      <a:shade val="45000"/>
                      <a:satMod val="165000"/>
                    </a:srgbClr>
                  </a:gs>
                </a:gsLst>
                <a:lin ang="5400000"/>
              </a:gradFill>
              <a:effectLst>
                <a:outerShdw blurRad="76200" dist="50800" dir="5400000" algn="tl" rotWithShape="0">
                  <a:srgbClr val="000000">
                    <a:alpha val="65000"/>
                  </a:srgbClr>
                </a:outerShdw>
              </a:effectLst>
              <a:latin typeface="Franklin Gothic Medium"/>
            </a:endParaRPr>
          </a:p>
        </p:txBody>
      </p:sp>
      <p:pic>
        <p:nvPicPr>
          <p:cNvPr id="9" name="8 Imagen" descr="Imagen1.jpg"/>
          <p:cNvPicPr/>
          <p:nvPr/>
        </p:nvPicPr>
        <p:blipFill>
          <a:blip r:embed="rId3" cstate="print">
            <a:clrChange>
              <a:clrFrom>
                <a:srgbClr val="F8F8F8"/>
              </a:clrFrom>
              <a:clrTo>
                <a:srgbClr val="F8F8F8">
                  <a:alpha val="0"/>
                </a:srgbClr>
              </a:clrTo>
            </a:clrChange>
          </a:blip>
          <a:srcRect l="9451" t="4499" r="5493" b="5530"/>
          <a:stretch>
            <a:fillRect/>
          </a:stretch>
        </p:blipFill>
        <p:spPr>
          <a:xfrm>
            <a:off x="5940152" y="1626665"/>
            <a:ext cx="1100402" cy="1152127"/>
          </a:xfrm>
          <a:prstGeom prst="rect">
            <a:avLst/>
          </a:prstGeom>
          <a:effectLst>
            <a:outerShdw blurRad="50800" dist="38100" dir="13500000" algn="br" rotWithShape="0">
              <a:prstClr val="black">
                <a:alpha val="40000"/>
              </a:prstClr>
            </a:outerShdw>
          </a:effec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756195"/>
            <a:ext cx="1368152" cy="12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19349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5840" y="-71118"/>
            <a:ext cx="5652120" cy="1095600"/>
          </a:xfrm>
        </p:spPr>
        <p:txBody>
          <a:bodyPr>
            <a:noAutofit/>
          </a:bodyPr>
          <a:lstStyle/>
          <a:p>
            <a:r>
              <a:rPr lang="es-VE" sz="36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2">
                      <a:satMod val="175000"/>
                      <a:alpha val="40000"/>
                    </a:schemeClr>
                  </a:glow>
                  <a:innerShdw blurRad="69850" dist="43180" dir="5400000">
                    <a:srgbClr val="000000">
                      <a:alpha val="65000"/>
                    </a:srgbClr>
                  </a:innerShdw>
                </a:effectLst>
              </a:rPr>
              <a:t>Fe y Alegría </a:t>
            </a:r>
            <a:r>
              <a:rPr lang="es-VE" sz="36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2">
                      <a:satMod val="175000"/>
                      <a:alpha val="40000"/>
                    </a:schemeClr>
                  </a:glow>
                  <a:innerShdw blurRad="69850" dist="43180" dir="5400000">
                    <a:srgbClr val="000000">
                      <a:alpha val="65000"/>
                    </a:srgbClr>
                  </a:innerShdw>
                </a:effectLst>
              </a:rPr>
              <a:t>Paraguaipoa</a:t>
            </a:r>
            <a:r>
              <a:rPr lang="es-VE" sz="36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2">
                      <a:satMod val="175000"/>
                      <a:alpha val="40000"/>
                    </a:schemeClr>
                  </a:glow>
                  <a:innerShdw blurRad="69850" dist="43180" dir="5400000">
                    <a:srgbClr val="000000">
                      <a:alpha val="65000"/>
                    </a:srgbClr>
                  </a:innerShdw>
                </a:effectLst>
              </a:rPr>
              <a:t> </a:t>
            </a:r>
            <a:endParaRPr lang="en-US" sz="32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2">
                    <a:satMod val="175000"/>
                    <a:alpha val="40000"/>
                  </a:schemeClr>
                </a:glow>
                <a:innerShdw blurRad="69850" dist="43180" dir="5400000">
                  <a:srgbClr val="000000">
                    <a:alpha val="65000"/>
                  </a:srgbClr>
                </a:innerShdw>
              </a:effectLst>
            </a:endParaRPr>
          </a:p>
        </p:txBody>
      </p:sp>
      <p:pic>
        <p:nvPicPr>
          <p:cNvPr id="14" name="13 Imagen" descr="Imagen1.jpg"/>
          <p:cNvPicPr/>
          <p:nvPr/>
        </p:nvPicPr>
        <p:blipFill>
          <a:blip r:embed="rId2" cstate="print">
            <a:clrChange>
              <a:clrFrom>
                <a:srgbClr val="F8F8F8"/>
              </a:clrFrom>
              <a:clrTo>
                <a:srgbClr val="F8F8F8">
                  <a:alpha val="0"/>
                </a:srgbClr>
              </a:clrTo>
            </a:clrChange>
          </a:blip>
          <a:srcRect l="9451" t="4499" r="5493" b="5530"/>
          <a:stretch>
            <a:fillRect/>
          </a:stretch>
        </p:blipFill>
        <p:spPr>
          <a:xfrm>
            <a:off x="7164288" y="131106"/>
            <a:ext cx="1979712" cy="2073758"/>
          </a:xfrm>
          <a:prstGeom prst="rect">
            <a:avLst/>
          </a:prstGeom>
          <a:effectLst>
            <a:outerShdw blurRad="50800" dist="38100" dir="13500000" algn="br" rotWithShape="0">
              <a:prstClr val="black">
                <a:alpha val="40000"/>
              </a:prstClr>
            </a:outerShdw>
          </a:effectLst>
        </p:spPr>
      </p:pic>
      <p:sp>
        <p:nvSpPr>
          <p:cNvPr id="15" name="1 Título"/>
          <p:cNvSpPr txBox="1">
            <a:spLocks/>
          </p:cNvSpPr>
          <p:nvPr/>
        </p:nvSpPr>
        <p:spPr bwMode="auto">
          <a:xfrm>
            <a:off x="179512" y="404664"/>
            <a:ext cx="6984776" cy="10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latinLnBrk="0" hangingPunct="1">
              <a:spcBef>
                <a:spcPct val="0"/>
              </a:spcBef>
              <a:spcAft>
                <a:spcPct val="0"/>
              </a:spcAft>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VE" sz="32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Municipio Guajira -Estado </a:t>
            </a:r>
            <a:r>
              <a:rPr lang="es-VE" sz="32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Zulia</a:t>
            </a:r>
            <a:endParaRPr lang="en-US" sz="28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endParaRPr>
          </a:p>
        </p:txBody>
      </p:sp>
      <p:sp>
        <p:nvSpPr>
          <p:cNvPr id="16" name="1 Título"/>
          <p:cNvSpPr txBox="1">
            <a:spLocks/>
          </p:cNvSpPr>
          <p:nvPr/>
        </p:nvSpPr>
        <p:spPr bwMode="auto">
          <a:xfrm>
            <a:off x="35496" y="2961767"/>
            <a:ext cx="8712968" cy="2987513"/>
          </a:xfrm>
          <a:prstGeom prst="rect">
            <a:avLst/>
          </a:prstGeom>
          <a:solidFill>
            <a:schemeClr val="accent5">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noAutofit/>
          </a:bodyPr>
          <a:lstStyle>
            <a:lvl1pPr algn="ctr" rtl="0" eaLnBrk="1" fontAlgn="base" latinLnBrk="0" hangingPunct="1">
              <a:spcBef>
                <a:spcPct val="0"/>
              </a:spcBef>
              <a:spcAft>
                <a:spcPct val="0"/>
              </a:spcAft>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S" sz="2800" u="sng" spc="0" dirty="0" smtClean="0">
                <a:ln w="1905"/>
                <a:solidFill>
                  <a:srgbClr val="C00000"/>
                </a:solidFill>
                <a:effectLst>
                  <a:glow rad="228600">
                    <a:srgbClr val="FFFF00">
                      <a:alpha val="40000"/>
                    </a:srgbClr>
                  </a:glow>
                  <a:innerShdw blurRad="69850" dist="43180" dir="5400000">
                    <a:srgbClr val="000000">
                      <a:alpha val="65000"/>
                    </a:srgbClr>
                  </a:innerShdw>
                </a:effectLst>
              </a:rPr>
              <a:t>Línea de Mejora</a:t>
            </a:r>
            <a:r>
              <a:rPr lang="es-ES" sz="2800" u="sng"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a:t>
            </a:r>
            <a:r>
              <a:rPr lang="es-ES" sz="28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s-ES" sz="2800" spc="0" dirty="0" smtClean="0">
                <a:ln w="1905"/>
                <a:solidFill>
                  <a:schemeClr val="accent6">
                    <a:lumMod val="75000"/>
                  </a:schemeClr>
                </a:solidFill>
                <a:effectLst>
                  <a:glow rad="228600">
                    <a:schemeClr val="accent5">
                      <a:satMod val="175000"/>
                      <a:alpha val="40000"/>
                    </a:schemeClr>
                  </a:glow>
                  <a:innerShdw blurRad="69850" dist="43180" dir="5400000">
                    <a:srgbClr val="000000">
                      <a:alpha val="65000"/>
                    </a:srgbClr>
                  </a:innerShdw>
                </a:effectLst>
              </a:rPr>
              <a:t>“Emprender </a:t>
            </a:r>
            <a:r>
              <a:rPr lang="es-ES" sz="2800" spc="0" dirty="0">
                <a:ln w="1905"/>
                <a:solidFill>
                  <a:schemeClr val="accent6">
                    <a:lumMod val="75000"/>
                  </a:schemeClr>
                </a:solidFill>
                <a:effectLst>
                  <a:glow rad="228600">
                    <a:schemeClr val="accent5">
                      <a:satMod val="175000"/>
                      <a:alpha val="40000"/>
                    </a:schemeClr>
                  </a:glow>
                  <a:innerShdw blurRad="69850" dist="43180" dir="5400000">
                    <a:srgbClr val="000000">
                      <a:alpha val="65000"/>
                    </a:srgbClr>
                  </a:innerShdw>
                </a:effectLst>
              </a:rPr>
              <a:t>procesos de reflexión con todos los actores del proceso educativo sobre la implementación de la interculturalidad y la promoción de la lengua wayuu, con el fin de desarrollar proyectos de aulas que generen conocimientos a través de las manifestaciones culturales, artísticas, recreativas y religiosas”</a:t>
            </a:r>
            <a:endParaRPr lang="en-US" sz="2800" spc="0" dirty="0">
              <a:ln w="1905"/>
              <a:solidFill>
                <a:schemeClr val="accent6">
                  <a:lumMod val="75000"/>
                </a:schemeClr>
              </a:solidFill>
              <a:effectLst>
                <a:glow rad="228600">
                  <a:schemeClr val="accent5">
                    <a:satMod val="175000"/>
                    <a:alpha val="40000"/>
                  </a:schemeClr>
                </a:glow>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804" y="1628800"/>
            <a:ext cx="4006188" cy="10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 Título"/>
          <p:cNvSpPr txBox="1">
            <a:spLocks/>
          </p:cNvSpPr>
          <p:nvPr/>
        </p:nvSpPr>
        <p:spPr>
          <a:xfrm>
            <a:off x="4572000" y="1844824"/>
            <a:ext cx="2816516" cy="54164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2400" dirty="0" smtClean="0">
                <a:ln w="1905"/>
                <a:solidFill>
                  <a:srgbClr val="C00000"/>
                </a:solidFill>
                <a:effectLst>
                  <a:glow rad="101600">
                    <a:srgbClr val="FFFF00">
                      <a:alpha val="60000"/>
                    </a:srgbClr>
                  </a:glow>
                  <a:innerShdw blurRad="69850" dist="43180" dir="5400000">
                    <a:srgbClr val="000000">
                      <a:alpha val="65000"/>
                    </a:srgbClr>
                  </a:innerShdw>
                </a:effectLst>
              </a:rPr>
              <a:t>Proceso:</a:t>
            </a:r>
            <a:r>
              <a:rPr lang="es-ES" sz="2000" dirty="0" smtClean="0">
                <a:ln w="1905"/>
                <a:solidFill>
                  <a:srgbClr val="C00000"/>
                </a:solidFill>
                <a:effectLst>
                  <a:glow rad="101600">
                    <a:srgbClr val="FFFF00">
                      <a:alpha val="60000"/>
                    </a:srgbClr>
                  </a:glow>
                  <a:innerShdw blurRad="69850" dist="43180" dir="5400000">
                    <a:srgbClr val="000000">
                      <a:alpha val="65000"/>
                    </a:srgbClr>
                  </a:innerShdw>
                </a:effectLst>
              </a:rPr>
              <a:t>  Construcción de la Ciudadanía</a:t>
            </a:r>
            <a:endParaRPr lang="es-ES" sz="2000" dirty="0" smtClean="0">
              <a:ln w="1905"/>
              <a:solidFill>
                <a:srgbClr val="C00000"/>
              </a:solidFill>
              <a:effectLst>
                <a:innerShdw blurRad="69850" dist="43180" dir="5400000">
                  <a:srgbClr val="000000">
                    <a:alpha val="65000"/>
                  </a:srgbClr>
                </a:innerShdw>
              </a:effectLst>
            </a:endParaRPr>
          </a:p>
        </p:txBody>
      </p:sp>
      <p:sp>
        <p:nvSpPr>
          <p:cNvPr id="18" name="1 Título"/>
          <p:cNvSpPr txBox="1">
            <a:spLocks/>
          </p:cNvSpPr>
          <p:nvPr/>
        </p:nvSpPr>
        <p:spPr>
          <a:xfrm>
            <a:off x="963396" y="1350943"/>
            <a:ext cx="2816516" cy="54164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2400" dirty="0" smtClean="0">
                <a:ln w="1905"/>
                <a:solidFill>
                  <a:srgbClr val="C00000"/>
                </a:solidFill>
                <a:effectLst>
                  <a:glow rad="101600">
                    <a:srgbClr val="FFFF00">
                      <a:alpha val="60000"/>
                    </a:srgbClr>
                  </a:glow>
                  <a:innerShdw blurRad="69850" dist="43180" dir="5400000">
                    <a:srgbClr val="000000">
                      <a:alpha val="65000"/>
                    </a:srgbClr>
                  </a:innerShdw>
                </a:effectLst>
              </a:rPr>
              <a:t>2006</a:t>
            </a:r>
            <a:endParaRPr lang="es-ES" sz="2000" dirty="0" smtClean="0">
              <a:ln w="1905"/>
              <a:solidFill>
                <a:srgbClr val="C00000"/>
              </a:solidFill>
              <a:effectLst>
                <a:innerShdw blurRad="69850" dist="43180" dir="5400000">
                  <a:srgbClr val="000000">
                    <a:alpha val="65000"/>
                  </a:srgbClr>
                </a:innerShdw>
              </a:effectLst>
            </a:endParaRPr>
          </a:p>
        </p:txBody>
      </p:sp>
      <p:pic>
        <p:nvPicPr>
          <p:cNvPr id="1033" name="Picture 9" descr="http://2.bp.blogspot.com/-3dpcu2KDKHw/UXPOXku0MMI/AAAAAAAANiU/L8GRYhTn4yo/s1600/6716108flech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45113">
            <a:off x="6855437" y="2214796"/>
            <a:ext cx="772998" cy="7713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http://2.bp.blogspot.com/-3dpcu2KDKHw/UXPOXku0MMI/AAAAAAAANiU/L8GRYhTn4yo/s1600/6716108flech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84488" flipH="1">
            <a:off x="366938" y="614305"/>
            <a:ext cx="754874" cy="9819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http://2.bp.blogspot.com/-3dpcu2KDKHw/UXPOXku0MMI/AAAAAAAANiU/L8GRYhTn4yo/s1600/6716108flech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1135">
            <a:off x="4329535" y="1298712"/>
            <a:ext cx="822391" cy="820623"/>
          </a:xfrm>
          <a:prstGeom prst="rect">
            <a:avLst/>
          </a:prstGeom>
          <a:noFill/>
          <a:extLst>
            <a:ext uri="{909E8E84-426E-40DD-AFC4-6F175D3DCCD1}">
              <a14:hiddenFill xmlns:a14="http://schemas.microsoft.com/office/drawing/2010/main">
                <a:solidFill>
                  <a:srgbClr val="FFFFFF"/>
                </a:solidFill>
              </a14:hiddenFill>
            </a:ext>
          </a:extLst>
        </p:spPr>
      </p:pic>
      <p:sp>
        <p:nvSpPr>
          <p:cNvPr id="23" name="22 Rectángulo redondeado"/>
          <p:cNvSpPr/>
          <p:nvPr/>
        </p:nvSpPr>
        <p:spPr>
          <a:xfrm>
            <a:off x="539552" y="5949280"/>
            <a:ext cx="8532440" cy="792088"/>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342900" lvl="0" indent="-342900" algn="ctr">
              <a:spcBef>
                <a:spcPct val="20000"/>
              </a:spcBef>
              <a:defRPr/>
            </a:pPr>
            <a:r>
              <a:rPr lang="es-ES" sz="2400" b="1" dirty="0">
                <a:solidFill>
                  <a:srgbClr val="002060"/>
                </a:solidFill>
                <a:cs typeface="Arial" charset="0"/>
              </a:rPr>
              <a:t>Los </a:t>
            </a:r>
            <a:r>
              <a:rPr lang="es-ES" sz="2400" b="1" dirty="0" err="1">
                <a:solidFill>
                  <a:srgbClr val="002060"/>
                </a:solidFill>
                <a:cs typeface="Arial" charset="0"/>
              </a:rPr>
              <a:t>Pütchipü</a:t>
            </a:r>
            <a:r>
              <a:rPr lang="es-ES" sz="2400" b="1" dirty="0">
                <a:solidFill>
                  <a:srgbClr val="002060"/>
                </a:solidFill>
                <a:cs typeface="Arial" charset="0"/>
              </a:rPr>
              <a:t> Escolares: Constructores de la Paz, Mediadores y Pacificadores de la </a:t>
            </a:r>
            <a:r>
              <a:rPr lang="es-ES" sz="2400" b="1" dirty="0" smtClean="0">
                <a:solidFill>
                  <a:srgbClr val="002060"/>
                </a:solidFill>
                <a:cs typeface="Arial" charset="0"/>
              </a:rPr>
              <a:t>Palabra</a:t>
            </a:r>
            <a:r>
              <a:rPr lang="es-ES" sz="2400" b="1" dirty="0">
                <a:solidFill>
                  <a:srgbClr val="002060"/>
                </a:solidFill>
                <a:cs typeface="Arial" charset="0"/>
              </a:rPr>
              <a:t>.</a:t>
            </a:r>
            <a:endParaRPr lang="es-VE" sz="2400" b="1" dirty="0">
              <a:solidFill>
                <a:srgbClr val="002060"/>
              </a:solidFill>
              <a:cs typeface="Arial" charset="0"/>
            </a:endParaRPr>
          </a:p>
        </p:txBody>
      </p:sp>
      <p:pic>
        <p:nvPicPr>
          <p:cNvPr id="24" name="Picture 9" descr="http://2.bp.blogspot.com/-3dpcu2KDKHw/UXPOXku0MMI/AAAAAAAANiU/L8GRYhTn4yo/s1600/6716108flech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45113">
            <a:off x="8606954" y="5246870"/>
            <a:ext cx="772998" cy="77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866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500" fill="hold"/>
                                        <p:tgtEl>
                                          <p:spTgt spid="1026"/>
                                        </p:tgtEl>
                                        <p:attrNameLst>
                                          <p:attrName>ppt_w</p:attrName>
                                        </p:attrNameLst>
                                      </p:cBhvr>
                                      <p:tavLst>
                                        <p:tav tm="0">
                                          <p:val>
                                            <p:fltVal val="0"/>
                                          </p:val>
                                        </p:tav>
                                        <p:tav tm="100000">
                                          <p:val>
                                            <p:strVal val="#ppt_w"/>
                                          </p:val>
                                        </p:tav>
                                      </p:tavLst>
                                    </p:anim>
                                    <p:anim calcmode="lin" valueType="num">
                                      <p:cBhvr>
                                        <p:cTn id="28" dur="500" fill="hold"/>
                                        <p:tgtEl>
                                          <p:spTgt spid="1026"/>
                                        </p:tgtEl>
                                        <p:attrNameLst>
                                          <p:attrName>ppt_h</p:attrName>
                                        </p:attrNameLst>
                                      </p:cBhvr>
                                      <p:tavLst>
                                        <p:tav tm="0">
                                          <p:val>
                                            <p:fltVal val="0"/>
                                          </p:val>
                                        </p:tav>
                                        <p:tav tm="100000">
                                          <p:val>
                                            <p:strVal val="#ppt_h"/>
                                          </p:val>
                                        </p:tav>
                                      </p:tavLst>
                                    </p:anim>
                                    <p:animEffect transition="in" filter="fade">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33"/>
                                        </p:tgtEl>
                                        <p:attrNameLst>
                                          <p:attrName>style.visibility</p:attrName>
                                        </p:attrNameLst>
                                      </p:cBhvr>
                                      <p:to>
                                        <p:strVal val="visible"/>
                                      </p:to>
                                    </p:set>
                                    <p:animEffect transition="in" filter="circle(in)">
                                      <p:cBhvr>
                                        <p:cTn id="44" dur="2000"/>
                                        <p:tgtEl>
                                          <p:spTgt spid="103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circle(in)">
                                      <p:cBhvr>
                                        <p:cTn id="49" dur="20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inVertical)">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animBg="1"/>
      <p:bldP spid="17" grpId="0"/>
      <p:bldP spid="18" grpId="0"/>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Imagen1.jpg"/>
          <p:cNvPicPr/>
          <p:nvPr/>
        </p:nvPicPr>
        <p:blipFill>
          <a:blip r:embed="rId2" cstate="print">
            <a:clrChange>
              <a:clrFrom>
                <a:srgbClr val="F8F8F8"/>
              </a:clrFrom>
              <a:clrTo>
                <a:srgbClr val="F8F8F8">
                  <a:alpha val="0"/>
                </a:srgbClr>
              </a:clrTo>
            </a:clrChange>
          </a:blip>
          <a:srcRect l="9451" t="4499" r="5493" b="5530"/>
          <a:stretch>
            <a:fillRect/>
          </a:stretch>
        </p:blipFill>
        <p:spPr>
          <a:xfrm>
            <a:off x="3419872" y="2513545"/>
            <a:ext cx="1872208" cy="1770292"/>
          </a:xfrm>
          <a:prstGeom prst="rect">
            <a:avLst/>
          </a:prstGeom>
          <a:effectLst>
            <a:outerShdw blurRad="50800" dist="38100" dir="13500000" algn="br" rotWithShape="0">
              <a:prstClr val="black">
                <a:alpha val="40000"/>
              </a:prstClr>
            </a:outerShdw>
          </a:effectLst>
        </p:spPr>
      </p:pic>
      <p:sp>
        <p:nvSpPr>
          <p:cNvPr id="15" name="1 Título"/>
          <p:cNvSpPr txBox="1">
            <a:spLocks/>
          </p:cNvSpPr>
          <p:nvPr/>
        </p:nvSpPr>
        <p:spPr bwMode="auto">
          <a:xfrm>
            <a:off x="193894" y="4997696"/>
            <a:ext cx="8770594" cy="10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latinLnBrk="0" hangingPunct="1">
              <a:spcBef>
                <a:spcPct val="0"/>
              </a:spcBef>
              <a:spcAft>
                <a:spcPct val="0"/>
              </a:spcAft>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S" sz="28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Elegidos por votación popular, cada </a:t>
            </a:r>
            <a:r>
              <a:rPr lang="es-ES" sz="28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sección </a:t>
            </a:r>
            <a:r>
              <a:rPr lang="es-ES" sz="28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tiene un </a:t>
            </a:r>
            <a:r>
              <a:rPr lang="es-ES" sz="28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Pütchipü</a:t>
            </a:r>
            <a:r>
              <a:rPr lang="es-ES" sz="28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–o «Palabrero», que </a:t>
            </a:r>
            <a:r>
              <a:rPr lang="es-ES" sz="28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los </a:t>
            </a:r>
            <a:r>
              <a:rPr lang="es-ES" sz="28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representa </a:t>
            </a:r>
            <a:r>
              <a:rPr lang="es-ES" sz="28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para poder conciliar y mediar los problemas a través de la </a:t>
            </a:r>
            <a:r>
              <a:rPr lang="es-ES" sz="28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palabra –en </a:t>
            </a:r>
            <a:r>
              <a:rPr lang="es-ES" sz="28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wayuunaiki</a:t>
            </a:r>
            <a:r>
              <a:rPr lang="es-ES" sz="28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/castellano- </a:t>
            </a:r>
            <a:r>
              <a:rPr lang="es-ES" sz="28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y la pacificación de las situaciones </a:t>
            </a:r>
            <a:r>
              <a:rPr lang="es-ES" sz="28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conflictivas en  </a:t>
            </a:r>
            <a:r>
              <a:rPr lang="es-ES" sz="28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el salón de </a:t>
            </a:r>
            <a:r>
              <a:rPr lang="es-ES" sz="28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clases, la escuela y fuera de ella. </a:t>
            </a:r>
            <a:endParaRPr lang="en-US" sz="24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endParaRPr>
          </a:p>
        </p:txBody>
      </p:sp>
      <p:sp>
        <p:nvSpPr>
          <p:cNvPr id="7" name="6 Rectángulo redondeado"/>
          <p:cNvSpPr/>
          <p:nvPr/>
        </p:nvSpPr>
        <p:spPr>
          <a:xfrm>
            <a:off x="35496" y="332656"/>
            <a:ext cx="5760639" cy="20882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342900" lvl="0" indent="-342900" algn="ctr">
              <a:spcBef>
                <a:spcPct val="20000"/>
              </a:spcBef>
              <a:defRPr/>
            </a:pPr>
            <a:r>
              <a:rPr lang="es-ES" sz="3200" b="1" dirty="0">
                <a:solidFill>
                  <a:srgbClr val="002060"/>
                </a:solidFill>
                <a:effectLst>
                  <a:glow rad="101600">
                    <a:srgbClr val="FFFF00">
                      <a:alpha val="60000"/>
                    </a:srgbClr>
                  </a:glow>
                </a:effectLst>
                <a:cs typeface="Arial" charset="0"/>
              </a:rPr>
              <a:t>Los </a:t>
            </a:r>
            <a:r>
              <a:rPr lang="es-ES" sz="3200" b="1" dirty="0" err="1">
                <a:solidFill>
                  <a:srgbClr val="002060"/>
                </a:solidFill>
                <a:effectLst>
                  <a:glow rad="101600">
                    <a:srgbClr val="FFFF00">
                      <a:alpha val="60000"/>
                    </a:srgbClr>
                  </a:glow>
                </a:effectLst>
                <a:cs typeface="Arial" charset="0"/>
              </a:rPr>
              <a:t>Pütchipü</a:t>
            </a:r>
            <a:r>
              <a:rPr lang="es-ES" sz="3200" b="1" dirty="0">
                <a:solidFill>
                  <a:srgbClr val="002060"/>
                </a:solidFill>
                <a:effectLst>
                  <a:glow rad="101600">
                    <a:srgbClr val="FFFF00">
                      <a:alpha val="60000"/>
                    </a:srgbClr>
                  </a:glow>
                </a:effectLst>
                <a:cs typeface="Arial" charset="0"/>
              </a:rPr>
              <a:t> Escolares: </a:t>
            </a:r>
            <a:endParaRPr lang="es-ES" sz="3200" b="1" dirty="0" smtClean="0">
              <a:solidFill>
                <a:srgbClr val="002060"/>
              </a:solidFill>
              <a:effectLst>
                <a:glow rad="101600">
                  <a:srgbClr val="FFFF00">
                    <a:alpha val="60000"/>
                  </a:srgbClr>
                </a:glow>
              </a:effectLst>
              <a:cs typeface="Arial" charset="0"/>
            </a:endParaRPr>
          </a:p>
          <a:p>
            <a:pPr marL="342900" lvl="0" indent="-342900" algn="ctr">
              <a:spcBef>
                <a:spcPct val="20000"/>
              </a:spcBef>
              <a:defRPr/>
            </a:pPr>
            <a:r>
              <a:rPr lang="es-ES" sz="3200" b="1" dirty="0" smtClean="0">
                <a:solidFill>
                  <a:srgbClr val="002060"/>
                </a:solidFill>
                <a:cs typeface="Arial" charset="0"/>
              </a:rPr>
              <a:t>Constructores </a:t>
            </a:r>
            <a:r>
              <a:rPr lang="es-ES" sz="3200" b="1" dirty="0">
                <a:solidFill>
                  <a:srgbClr val="002060"/>
                </a:solidFill>
                <a:cs typeface="Arial" charset="0"/>
              </a:rPr>
              <a:t>de la Paz, Mediadores </a:t>
            </a:r>
            <a:r>
              <a:rPr lang="es-ES" sz="3200" b="1" dirty="0" smtClean="0">
                <a:solidFill>
                  <a:srgbClr val="002060"/>
                </a:solidFill>
                <a:cs typeface="Arial" charset="0"/>
              </a:rPr>
              <a:t>y </a:t>
            </a:r>
            <a:r>
              <a:rPr lang="es-ES" sz="3200" b="1" dirty="0">
                <a:solidFill>
                  <a:srgbClr val="002060"/>
                </a:solidFill>
                <a:cs typeface="Arial" charset="0"/>
              </a:rPr>
              <a:t>Pacificadores de la </a:t>
            </a:r>
            <a:r>
              <a:rPr lang="es-ES" sz="3200" b="1" dirty="0" smtClean="0">
                <a:solidFill>
                  <a:srgbClr val="002060"/>
                </a:solidFill>
                <a:cs typeface="Arial" charset="0"/>
              </a:rPr>
              <a:t>Palabra</a:t>
            </a:r>
            <a:endParaRPr lang="es-VE" sz="3200" b="1" dirty="0">
              <a:solidFill>
                <a:srgbClr val="002060"/>
              </a:solidFill>
              <a:cs typeface="Arial" charset="0"/>
            </a:endParaRPr>
          </a:p>
        </p:txBody>
      </p:sp>
      <p:pic>
        <p:nvPicPr>
          <p:cNvPr id="9" name="8 Imagen" descr="fotos de yanitza 7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99281"/>
            <a:ext cx="2935701" cy="2179787"/>
          </a:xfrm>
          <a:prstGeom prst="roundRect">
            <a:avLst>
              <a:gd name="adj" fmla="val 8594"/>
            </a:avLst>
          </a:prstGeom>
          <a:solidFill>
            <a:schemeClr val="accent5">
              <a:lumMod val="20000"/>
              <a:lumOff val="80000"/>
            </a:scheme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4737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p:cNvSpPr txBox="1">
            <a:spLocks/>
          </p:cNvSpPr>
          <p:nvPr/>
        </p:nvSpPr>
        <p:spPr bwMode="auto">
          <a:xfrm>
            <a:off x="193894" y="3861048"/>
            <a:ext cx="8770594" cy="28803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latinLnBrk="0" hangingPunct="1">
              <a:spcBef>
                <a:spcPct val="0"/>
              </a:spcBef>
              <a:spcAft>
                <a:spcPct val="0"/>
              </a:spcAft>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*Ha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fortalecido</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el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liderazgo</a:t>
            </a:r>
            <a:r>
              <a:rPr lang="en-US" sz="25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juvenil</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el </a:t>
            </a:r>
            <a:r>
              <a:rPr lang="en-US" sz="2500"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sentido</a:t>
            </a:r>
            <a:r>
              <a:rPr lang="en-US" sz="25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del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servicio</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la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participación</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activa</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y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comprometida</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de los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Pütchipü</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en la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resolución</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de los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conflictos</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en el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centro</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y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fuera</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de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ella</a:t>
            </a:r>
            <a:r>
              <a:rPr lang="en-US" sz="25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entre los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niños</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y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adolescentes</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validándose</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la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necesidad</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de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consolidar</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una</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cultura</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de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paz</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y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diálogo</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Ha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fortalecido</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la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valoración</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de la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cultura</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wayúu</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y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su</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cosmovisión</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así</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como</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la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interculturalidad</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reconociendo</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el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enfoque</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de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derecho</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con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perspectiva</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de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género</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través</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de la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inclusión</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de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las</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Voceras</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 en la Junta de </a:t>
            </a:r>
            <a:r>
              <a:rPr lang="en-US" sz="25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Pütchipü</a:t>
            </a:r>
            <a:r>
              <a:rPr lang="en-US" sz="25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a:t>
            </a:r>
            <a:endParaRPr lang="en-US" sz="25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endParaRPr>
          </a:p>
        </p:txBody>
      </p:sp>
      <p:sp>
        <p:nvSpPr>
          <p:cNvPr id="7" name="6 Rectángulo redondeado"/>
          <p:cNvSpPr/>
          <p:nvPr/>
        </p:nvSpPr>
        <p:spPr>
          <a:xfrm>
            <a:off x="35496" y="0"/>
            <a:ext cx="5140524" cy="364502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342900" lvl="0" indent="-342900" algn="ctr">
              <a:spcBef>
                <a:spcPct val="20000"/>
              </a:spcBef>
              <a:defRPr/>
            </a:pPr>
            <a:r>
              <a:rPr lang="es-ES" sz="3000" b="1" dirty="0" smtClean="0">
                <a:solidFill>
                  <a:srgbClr val="002060"/>
                </a:solidFill>
                <a:effectLst>
                  <a:glow rad="101600">
                    <a:srgbClr val="FFFF00">
                      <a:alpha val="60000"/>
                    </a:srgbClr>
                  </a:glow>
                </a:effectLst>
                <a:cs typeface="Arial" charset="0"/>
              </a:rPr>
              <a:t>La J</a:t>
            </a:r>
            <a:r>
              <a:rPr lang="pt-BR" sz="3000" b="1" dirty="0" smtClean="0">
                <a:solidFill>
                  <a:srgbClr val="002060"/>
                </a:solidFill>
                <a:effectLst>
                  <a:glow rad="101600">
                    <a:srgbClr val="FFFF00">
                      <a:alpha val="60000"/>
                    </a:srgbClr>
                  </a:glow>
                </a:effectLst>
                <a:cs typeface="Arial" charset="0"/>
              </a:rPr>
              <a:t>unta Autónoma Mayor </a:t>
            </a:r>
            <a:r>
              <a:rPr lang="pt-BR" sz="3000" b="1" dirty="0">
                <a:solidFill>
                  <a:srgbClr val="002060"/>
                </a:solidFill>
                <a:effectLst>
                  <a:glow rad="101600">
                    <a:srgbClr val="FFFF00">
                      <a:alpha val="60000"/>
                    </a:srgbClr>
                  </a:glow>
                </a:effectLst>
                <a:cs typeface="Arial" charset="0"/>
              </a:rPr>
              <a:t>de </a:t>
            </a:r>
            <a:r>
              <a:rPr lang="pt-BR" sz="3000" b="1" dirty="0" err="1">
                <a:solidFill>
                  <a:srgbClr val="002060"/>
                </a:solidFill>
                <a:effectLst>
                  <a:glow rad="101600">
                    <a:srgbClr val="FFFF00">
                      <a:alpha val="60000"/>
                    </a:srgbClr>
                  </a:glow>
                </a:effectLst>
                <a:cs typeface="Arial" charset="0"/>
              </a:rPr>
              <a:t>Pütchipü</a:t>
            </a:r>
            <a:r>
              <a:rPr lang="pt-BR" sz="3000" b="1" dirty="0">
                <a:solidFill>
                  <a:srgbClr val="002060"/>
                </a:solidFill>
                <a:effectLst>
                  <a:glow rad="101600">
                    <a:srgbClr val="FFFF00">
                      <a:alpha val="60000"/>
                    </a:srgbClr>
                  </a:glow>
                </a:effectLst>
                <a:cs typeface="Arial" charset="0"/>
              </a:rPr>
              <a:t> </a:t>
            </a:r>
            <a:r>
              <a:rPr lang="pt-BR" sz="3000" b="1" dirty="0" smtClean="0">
                <a:solidFill>
                  <a:srgbClr val="002060"/>
                </a:solidFill>
                <a:effectLst>
                  <a:glow rad="101600">
                    <a:srgbClr val="FFFF00">
                      <a:alpha val="60000"/>
                    </a:srgbClr>
                  </a:glow>
                </a:effectLst>
                <a:cs typeface="Arial" charset="0"/>
              </a:rPr>
              <a:t>Escolares </a:t>
            </a:r>
            <a:r>
              <a:rPr lang="pt-BR" sz="3000" b="1" dirty="0" err="1" smtClean="0">
                <a:solidFill>
                  <a:srgbClr val="002060"/>
                </a:solidFill>
                <a:effectLst>
                  <a:glow rad="101600">
                    <a:srgbClr val="FFFF00">
                      <a:alpha val="60000"/>
                    </a:srgbClr>
                  </a:glow>
                </a:effectLst>
                <a:cs typeface="Arial" charset="0"/>
              </a:rPr>
              <a:t>recibe</a:t>
            </a:r>
            <a:r>
              <a:rPr lang="pt-BR" sz="3000" b="1" dirty="0" smtClean="0">
                <a:solidFill>
                  <a:srgbClr val="002060"/>
                </a:solidFill>
                <a:effectLst>
                  <a:glow rad="101600">
                    <a:srgbClr val="FFFF00">
                      <a:alpha val="60000"/>
                    </a:srgbClr>
                  </a:glow>
                </a:effectLst>
                <a:cs typeface="Arial" charset="0"/>
              </a:rPr>
              <a:t> </a:t>
            </a:r>
            <a:r>
              <a:rPr lang="pt-BR" sz="3000" b="1" dirty="0" err="1" smtClean="0">
                <a:solidFill>
                  <a:srgbClr val="002060"/>
                </a:solidFill>
                <a:effectLst>
                  <a:glow rad="101600">
                    <a:srgbClr val="FFFF00">
                      <a:alpha val="60000"/>
                    </a:srgbClr>
                  </a:glow>
                </a:effectLst>
                <a:cs typeface="Arial" charset="0"/>
              </a:rPr>
              <a:t>formación</a:t>
            </a:r>
            <a:r>
              <a:rPr lang="pt-BR" sz="3000" b="1" dirty="0" smtClean="0">
                <a:solidFill>
                  <a:srgbClr val="002060"/>
                </a:solidFill>
                <a:effectLst>
                  <a:glow rad="101600">
                    <a:srgbClr val="FFFF00">
                      <a:alpha val="60000"/>
                    </a:srgbClr>
                  </a:glow>
                </a:effectLst>
                <a:cs typeface="Arial" charset="0"/>
              </a:rPr>
              <a:t> de sus </a:t>
            </a:r>
            <a:r>
              <a:rPr lang="pt-BR" sz="3000" b="1" dirty="0" err="1" smtClean="0">
                <a:solidFill>
                  <a:srgbClr val="002060"/>
                </a:solidFill>
                <a:effectLst>
                  <a:glow rad="101600">
                    <a:srgbClr val="FFFF00">
                      <a:alpha val="60000"/>
                    </a:srgbClr>
                  </a:glow>
                </a:effectLst>
                <a:cs typeface="Arial" charset="0"/>
              </a:rPr>
              <a:t>ancestros</a:t>
            </a:r>
            <a:r>
              <a:rPr lang="pt-BR" sz="3000" b="1" dirty="0" smtClean="0">
                <a:solidFill>
                  <a:srgbClr val="002060"/>
                </a:solidFill>
                <a:effectLst>
                  <a:glow rad="101600">
                    <a:srgbClr val="FFFF00">
                      <a:alpha val="60000"/>
                    </a:srgbClr>
                  </a:glow>
                </a:effectLst>
                <a:cs typeface="Arial" charset="0"/>
              </a:rPr>
              <a:t> y </a:t>
            </a:r>
            <a:r>
              <a:rPr lang="pt-BR" sz="3000" b="1" dirty="0" err="1" smtClean="0">
                <a:solidFill>
                  <a:srgbClr val="002060"/>
                </a:solidFill>
                <a:effectLst>
                  <a:glow rad="101600">
                    <a:srgbClr val="FFFF00">
                      <a:alpha val="60000"/>
                    </a:srgbClr>
                  </a:glow>
                </a:effectLst>
                <a:cs typeface="Arial" charset="0"/>
              </a:rPr>
              <a:t>del</a:t>
            </a:r>
            <a:r>
              <a:rPr lang="pt-BR" sz="3000" b="1" dirty="0" smtClean="0">
                <a:solidFill>
                  <a:srgbClr val="002060"/>
                </a:solidFill>
                <a:effectLst>
                  <a:glow rad="101600">
                    <a:srgbClr val="FFFF00">
                      <a:alpha val="60000"/>
                    </a:srgbClr>
                  </a:glow>
                </a:effectLst>
                <a:cs typeface="Arial" charset="0"/>
              </a:rPr>
              <a:t> equipo </a:t>
            </a:r>
            <a:r>
              <a:rPr lang="pt-BR" sz="3000" b="1" dirty="0" err="1" smtClean="0">
                <a:solidFill>
                  <a:srgbClr val="002060"/>
                </a:solidFill>
                <a:effectLst>
                  <a:glow rad="101600">
                    <a:srgbClr val="FFFF00">
                      <a:alpha val="60000"/>
                    </a:srgbClr>
                  </a:glow>
                </a:effectLst>
                <a:cs typeface="Arial" charset="0"/>
              </a:rPr>
              <a:t>directivo</a:t>
            </a:r>
            <a:r>
              <a:rPr lang="pt-BR" sz="3000" b="1" dirty="0" smtClean="0">
                <a:solidFill>
                  <a:srgbClr val="002060"/>
                </a:solidFill>
                <a:effectLst>
                  <a:glow rad="101600">
                    <a:srgbClr val="FFFF00">
                      <a:alpha val="60000"/>
                    </a:srgbClr>
                  </a:glow>
                </a:effectLst>
                <a:cs typeface="Arial" charset="0"/>
              </a:rPr>
              <a:t> </a:t>
            </a:r>
            <a:r>
              <a:rPr lang="pt-BR" sz="3000" b="1" dirty="0" err="1" smtClean="0">
                <a:solidFill>
                  <a:srgbClr val="002060"/>
                </a:solidFill>
                <a:effectLst>
                  <a:glow rad="101600">
                    <a:srgbClr val="FFFF00">
                      <a:alpha val="60000"/>
                    </a:srgbClr>
                  </a:glow>
                </a:effectLst>
                <a:cs typeface="Arial" charset="0"/>
              </a:rPr>
              <a:t>del</a:t>
            </a:r>
            <a:r>
              <a:rPr lang="pt-BR" sz="3000" b="1" dirty="0" smtClean="0">
                <a:solidFill>
                  <a:srgbClr val="002060"/>
                </a:solidFill>
                <a:effectLst>
                  <a:glow rad="101600">
                    <a:srgbClr val="FFFF00">
                      <a:alpha val="60000"/>
                    </a:srgbClr>
                  </a:glow>
                </a:effectLst>
                <a:cs typeface="Arial" charset="0"/>
              </a:rPr>
              <a:t> centro , y  sus </a:t>
            </a:r>
            <a:r>
              <a:rPr lang="pt-BR" sz="3000" b="1" dirty="0" err="1" smtClean="0">
                <a:solidFill>
                  <a:srgbClr val="002060"/>
                </a:solidFill>
                <a:effectLst>
                  <a:glow rad="101600">
                    <a:srgbClr val="FFFF00">
                      <a:alpha val="60000"/>
                    </a:srgbClr>
                  </a:glow>
                </a:effectLst>
                <a:cs typeface="Arial" charset="0"/>
              </a:rPr>
              <a:t>decisiones</a:t>
            </a:r>
            <a:r>
              <a:rPr lang="pt-BR" sz="3000" b="1" dirty="0" smtClean="0">
                <a:solidFill>
                  <a:srgbClr val="002060"/>
                </a:solidFill>
                <a:effectLst>
                  <a:glow rad="101600">
                    <a:srgbClr val="FFFF00">
                      <a:alpha val="60000"/>
                    </a:srgbClr>
                  </a:glow>
                </a:effectLst>
                <a:cs typeface="Arial" charset="0"/>
              </a:rPr>
              <a:t> </a:t>
            </a:r>
            <a:r>
              <a:rPr lang="pt-BR" sz="3000" b="1" dirty="0" err="1" smtClean="0">
                <a:solidFill>
                  <a:srgbClr val="002060"/>
                </a:solidFill>
                <a:effectLst>
                  <a:glow rad="101600">
                    <a:srgbClr val="FFFF00">
                      <a:alpha val="60000"/>
                    </a:srgbClr>
                  </a:glow>
                </a:effectLst>
                <a:cs typeface="Arial" charset="0"/>
              </a:rPr>
              <a:t>son</a:t>
            </a:r>
            <a:r>
              <a:rPr lang="pt-BR" sz="3000" b="1" dirty="0" smtClean="0">
                <a:solidFill>
                  <a:srgbClr val="002060"/>
                </a:solidFill>
                <a:effectLst>
                  <a:glow rad="101600">
                    <a:srgbClr val="FFFF00">
                      <a:alpha val="60000"/>
                    </a:srgbClr>
                  </a:glow>
                </a:effectLst>
                <a:cs typeface="Arial" charset="0"/>
              </a:rPr>
              <a:t> </a:t>
            </a:r>
            <a:r>
              <a:rPr lang="pt-BR" sz="3000" b="1" dirty="0" err="1" smtClean="0">
                <a:solidFill>
                  <a:srgbClr val="002060"/>
                </a:solidFill>
                <a:effectLst>
                  <a:glow rad="101600">
                    <a:srgbClr val="FFFF00">
                      <a:alpha val="60000"/>
                    </a:srgbClr>
                  </a:glow>
                </a:effectLst>
                <a:cs typeface="Arial" charset="0"/>
              </a:rPr>
              <a:t>refrendadas</a:t>
            </a:r>
            <a:r>
              <a:rPr lang="pt-BR" sz="3000" b="1" dirty="0" smtClean="0">
                <a:solidFill>
                  <a:srgbClr val="002060"/>
                </a:solidFill>
                <a:effectLst>
                  <a:glow rad="101600">
                    <a:srgbClr val="FFFF00">
                      <a:alpha val="60000"/>
                    </a:srgbClr>
                  </a:glow>
                </a:effectLst>
                <a:cs typeface="Arial" charset="0"/>
              </a:rPr>
              <a:t> por </a:t>
            </a:r>
            <a:r>
              <a:rPr lang="pt-BR" sz="3000" b="1" dirty="0" err="1" smtClean="0">
                <a:solidFill>
                  <a:srgbClr val="002060"/>
                </a:solidFill>
                <a:effectLst>
                  <a:glow rad="101600">
                    <a:srgbClr val="FFFF00">
                      <a:alpha val="60000"/>
                    </a:srgbClr>
                  </a:glow>
                </a:effectLst>
                <a:cs typeface="Arial" charset="0"/>
              </a:rPr>
              <a:t>la</a:t>
            </a:r>
            <a:r>
              <a:rPr lang="pt-BR" sz="3000" b="1" dirty="0" smtClean="0">
                <a:solidFill>
                  <a:srgbClr val="002060"/>
                </a:solidFill>
                <a:effectLst>
                  <a:glow rad="101600">
                    <a:srgbClr val="FFFF00">
                      <a:alpha val="60000"/>
                    </a:srgbClr>
                  </a:glow>
                </a:effectLst>
                <a:cs typeface="Arial" charset="0"/>
              </a:rPr>
              <a:t> </a:t>
            </a:r>
            <a:r>
              <a:rPr lang="pt-BR" sz="3000" b="1" dirty="0" err="1" smtClean="0">
                <a:solidFill>
                  <a:srgbClr val="002060"/>
                </a:solidFill>
                <a:effectLst>
                  <a:glow rad="101600">
                    <a:srgbClr val="FFFF00">
                      <a:alpha val="60000"/>
                    </a:srgbClr>
                  </a:glow>
                </a:effectLst>
                <a:cs typeface="Arial" charset="0"/>
              </a:rPr>
              <a:t>comunidad</a:t>
            </a:r>
            <a:r>
              <a:rPr lang="pt-BR" sz="3000" b="1" dirty="0" smtClean="0">
                <a:solidFill>
                  <a:srgbClr val="002060"/>
                </a:solidFill>
                <a:effectLst>
                  <a:glow rad="101600">
                    <a:srgbClr val="FFFF00">
                      <a:alpha val="60000"/>
                    </a:srgbClr>
                  </a:glow>
                </a:effectLst>
                <a:cs typeface="Arial" charset="0"/>
              </a:rPr>
              <a:t> educativa.</a:t>
            </a:r>
            <a:r>
              <a:rPr lang="es-ES" sz="3000" b="1" dirty="0" smtClean="0">
                <a:solidFill>
                  <a:srgbClr val="002060"/>
                </a:solidFill>
                <a:effectLst>
                  <a:glow rad="101600">
                    <a:srgbClr val="FFFF00">
                      <a:alpha val="60000"/>
                    </a:srgbClr>
                  </a:glow>
                </a:effectLst>
                <a:cs typeface="Arial" charset="0"/>
              </a:rPr>
              <a:t>  </a:t>
            </a:r>
          </a:p>
        </p:txBody>
      </p:sp>
      <p:pic>
        <p:nvPicPr>
          <p:cNvPr id="9" name="8 Imagen" descr="fotos de yanitza 7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624" y="299281"/>
            <a:ext cx="3962388" cy="29136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5852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a:spLocks noGrp="1"/>
          </p:cNvSpPr>
          <p:nvPr>
            <p:ph type="subTitle" idx="1"/>
          </p:nvPr>
        </p:nvSpPr>
        <p:spPr>
          <a:xfrm>
            <a:off x="539552" y="1124744"/>
            <a:ext cx="8136904" cy="4464496"/>
          </a:xfrm>
          <a:prstGeom prst="roundRect">
            <a:avLst/>
          </a:prstGeom>
          <a:ln/>
        </p:spPr>
        <p:style>
          <a:lnRef idx="1">
            <a:schemeClr val="accent3"/>
          </a:lnRef>
          <a:fillRef idx="2">
            <a:schemeClr val="accent3"/>
          </a:fillRef>
          <a:effectRef idx="1">
            <a:schemeClr val="accent3"/>
          </a:effectRef>
          <a:fontRef idx="minor">
            <a:schemeClr val="dk1"/>
          </a:fontRef>
        </p:style>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noProof="0" dirty="0" smtClean="0">
                <a:ln w="1905"/>
                <a:gradFill>
                  <a:gsLst>
                    <a:gs pos="0">
                      <a:srgbClr val="855D5D">
                        <a:shade val="20000"/>
                        <a:satMod val="200000"/>
                      </a:srgbClr>
                    </a:gs>
                    <a:gs pos="78000">
                      <a:srgbClr val="855D5D">
                        <a:tint val="90000"/>
                        <a:shade val="89000"/>
                        <a:satMod val="220000"/>
                      </a:srgbClr>
                    </a:gs>
                    <a:gs pos="100000">
                      <a:srgbClr val="855D5D">
                        <a:tint val="12000"/>
                        <a:satMod val="255000"/>
                      </a:srgbClr>
                    </a:gs>
                  </a:gsLst>
                  <a:lin ang="5400000"/>
                </a:gradFill>
                <a:effectLst>
                  <a:glow rad="101600">
                    <a:srgbClr val="FFFF00">
                      <a:alpha val="60000"/>
                    </a:srgbClr>
                  </a:glow>
                  <a:innerShdw blurRad="69850" dist="43180" dir="5400000">
                    <a:srgbClr val="000000">
                      <a:alpha val="65000"/>
                    </a:srgbClr>
                  </a:innerShdw>
                </a:effectLst>
                <a:uLnTx/>
                <a:uFillTx/>
                <a:latin typeface="Perpetua"/>
                <a:ea typeface="+mn-ea"/>
                <a:cs typeface="+mn-cs"/>
              </a:rPr>
              <a:t>“El </a:t>
            </a:r>
            <a:r>
              <a:rPr kumimoji="0" lang="es-ES" sz="4000" b="1" i="0" u="none" strike="noStrike" kern="0" cap="none" spc="0" normalizeH="0" baseline="0" noProof="0" dirty="0">
                <a:ln w="1905"/>
                <a:gradFill>
                  <a:gsLst>
                    <a:gs pos="0">
                      <a:srgbClr val="855D5D">
                        <a:shade val="20000"/>
                        <a:satMod val="200000"/>
                      </a:srgbClr>
                    </a:gs>
                    <a:gs pos="78000">
                      <a:srgbClr val="855D5D">
                        <a:tint val="90000"/>
                        <a:shade val="89000"/>
                        <a:satMod val="220000"/>
                      </a:srgbClr>
                    </a:gs>
                    <a:gs pos="100000">
                      <a:srgbClr val="855D5D">
                        <a:tint val="12000"/>
                        <a:satMod val="255000"/>
                      </a:srgbClr>
                    </a:gs>
                  </a:gsLst>
                  <a:lin ang="5400000"/>
                </a:gradFill>
                <a:effectLst>
                  <a:glow rad="101600">
                    <a:srgbClr val="FFFF00">
                      <a:alpha val="60000"/>
                    </a:srgbClr>
                  </a:glow>
                  <a:innerShdw blurRad="69850" dist="43180" dir="5400000">
                    <a:srgbClr val="000000">
                      <a:alpha val="65000"/>
                    </a:srgbClr>
                  </a:innerShdw>
                </a:effectLst>
                <a:uLnTx/>
                <a:uFillTx/>
                <a:latin typeface="Perpetua"/>
                <a:ea typeface="+mn-ea"/>
                <a:cs typeface="+mn-cs"/>
              </a:rPr>
              <a:t>compromiso es la respuesta valiente de quienes no quieren malgastar su vida sino que desean ser protagonistas de la historia personal y </a:t>
            </a:r>
            <a:r>
              <a:rPr kumimoji="0" lang="es-ES" sz="4000" b="1" i="0" u="none" strike="noStrike" kern="0" cap="none" spc="0" normalizeH="0" baseline="0" noProof="0" dirty="0" smtClean="0">
                <a:ln w="1905"/>
                <a:gradFill>
                  <a:gsLst>
                    <a:gs pos="0">
                      <a:srgbClr val="855D5D">
                        <a:shade val="20000"/>
                        <a:satMod val="200000"/>
                      </a:srgbClr>
                    </a:gs>
                    <a:gs pos="78000">
                      <a:srgbClr val="855D5D">
                        <a:tint val="90000"/>
                        <a:shade val="89000"/>
                        <a:satMod val="220000"/>
                      </a:srgbClr>
                    </a:gs>
                    <a:gs pos="100000">
                      <a:srgbClr val="855D5D">
                        <a:tint val="12000"/>
                        <a:satMod val="255000"/>
                      </a:srgbClr>
                    </a:gs>
                  </a:gsLst>
                  <a:lin ang="5400000"/>
                </a:gradFill>
                <a:effectLst>
                  <a:glow rad="101600">
                    <a:srgbClr val="FFFF00">
                      <a:alpha val="60000"/>
                    </a:srgbClr>
                  </a:glow>
                  <a:innerShdw blurRad="69850" dist="43180" dir="5400000">
                    <a:srgbClr val="000000">
                      <a:alpha val="65000"/>
                    </a:srgbClr>
                  </a:innerShdw>
                </a:effectLst>
                <a:uLnTx/>
                <a:uFillTx/>
                <a:latin typeface="Perpetua"/>
                <a:ea typeface="+mn-ea"/>
                <a:cs typeface="+mn-cs"/>
              </a:rPr>
              <a:t>social”.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noProof="0" dirty="0" smtClean="0">
                <a:ln w="1905"/>
                <a:gradFill>
                  <a:gsLst>
                    <a:gs pos="0">
                      <a:srgbClr val="855D5D">
                        <a:shade val="20000"/>
                        <a:satMod val="200000"/>
                      </a:srgbClr>
                    </a:gs>
                    <a:gs pos="78000">
                      <a:srgbClr val="855D5D">
                        <a:tint val="90000"/>
                        <a:shade val="89000"/>
                        <a:satMod val="220000"/>
                      </a:srgbClr>
                    </a:gs>
                    <a:gs pos="100000">
                      <a:srgbClr val="855D5D">
                        <a:tint val="12000"/>
                        <a:satMod val="255000"/>
                      </a:srgbClr>
                    </a:gs>
                  </a:gsLst>
                  <a:lin ang="5400000"/>
                </a:gradFill>
                <a:effectLst>
                  <a:glow rad="101600">
                    <a:srgbClr val="FFFF00">
                      <a:alpha val="60000"/>
                    </a:srgbClr>
                  </a:glow>
                  <a:innerShdw blurRad="69850" dist="43180" dir="5400000">
                    <a:srgbClr val="000000">
                      <a:alpha val="65000"/>
                    </a:srgbClr>
                  </a:innerShdw>
                </a:effectLst>
                <a:uLnTx/>
                <a:uFillTx/>
                <a:latin typeface="Perpetua"/>
                <a:ea typeface="+mn-ea"/>
                <a:cs typeface="+mn-cs"/>
              </a:rPr>
              <a:t>Juan </a:t>
            </a:r>
            <a:r>
              <a:rPr kumimoji="0" lang="es-ES" sz="4000" b="1" i="0" u="none" strike="noStrike" kern="0" cap="none" spc="0" normalizeH="0" baseline="0" noProof="0" dirty="0">
                <a:ln w="1905"/>
                <a:gradFill>
                  <a:gsLst>
                    <a:gs pos="0">
                      <a:srgbClr val="855D5D">
                        <a:shade val="20000"/>
                        <a:satMod val="200000"/>
                      </a:srgbClr>
                    </a:gs>
                    <a:gs pos="78000">
                      <a:srgbClr val="855D5D">
                        <a:tint val="90000"/>
                        <a:shade val="89000"/>
                        <a:satMod val="220000"/>
                      </a:srgbClr>
                    </a:gs>
                    <a:gs pos="100000">
                      <a:srgbClr val="855D5D">
                        <a:tint val="12000"/>
                        <a:satMod val="255000"/>
                      </a:srgbClr>
                    </a:gs>
                  </a:gsLst>
                  <a:lin ang="5400000"/>
                </a:gradFill>
                <a:effectLst>
                  <a:glow rad="101600">
                    <a:srgbClr val="FFFF00">
                      <a:alpha val="60000"/>
                    </a:srgbClr>
                  </a:glow>
                  <a:innerShdw blurRad="69850" dist="43180" dir="5400000">
                    <a:srgbClr val="000000">
                      <a:alpha val="65000"/>
                    </a:srgbClr>
                  </a:innerShdw>
                </a:effectLst>
                <a:uLnTx/>
                <a:uFillTx/>
                <a:latin typeface="Perpetua"/>
                <a:ea typeface="+mn-ea"/>
                <a:cs typeface="+mn-cs"/>
              </a:rPr>
              <a:t>Pablo II</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w="1905"/>
              <a:gradFill>
                <a:gsLst>
                  <a:gs pos="0">
                    <a:srgbClr val="855D5D">
                      <a:shade val="20000"/>
                      <a:satMod val="200000"/>
                    </a:srgbClr>
                  </a:gs>
                  <a:gs pos="78000">
                    <a:srgbClr val="855D5D">
                      <a:tint val="90000"/>
                      <a:shade val="89000"/>
                      <a:satMod val="220000"/>
                    </a:srgbClr>
                  </a:gs>
                  <a:gs pos="100000">
                    <a:srgbClr val="855D5D">
                      <a:tint val="12000"/>
                      <a:satMod val="255000"/>
                    </a:srgbClr>
                  </a:gs>
                </a:gsLst>
                <a:lin ang="5400000"/>
              </a:gradFill>
              <a:effectLst>
                <a:glow rad="101600">
                  <a:srgbClr val="FFFF00">
                    <a:alpha val="60000"/>
                  </a:srgbClr>
                </a:glow>
                <a:innerShdw blurRad="69850" dist="43180" dir="5400000">
                  <a:srgbClr val="000000">
                    <a:alpha val="65000"/>
                  </a:srgbClr>
                </a:innerShdw>
              </a:effectLst>
              <a:uLnTx/>
              <a:uFillTx/>
              <a:latin typeface="Perpetua"/>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a:ln w="1905"/>
                <a:gradFill>
                  <a:gsLst>
                    <a:gs pos="0">
                      <a:srgbClr val="855D5D">
                        <a:shade val="20000"/>
                        <a:satMod val="200000"/>
                      </a:srgbClr>
                    </a:gs>
                    <a:gs pos="78000">
                      <a:srgbClr val="855D5D">
                        <a:tint val="90000"/>
                        <a:shade val="89000"/>
                        <a:satMod val="220000"/>
                      </a:srgbClr>
                    </a:gs>
                    <a:gs pos="100000">
                      <a:srgbClr val="855D5D">
                        <a:tint val="12000"/>
                        <a:satMod val="255000"/>
                      </a:srgbClr>
                    </a:gs>
                  </a:gsLst>
                  <a:lin ang="5400000"/>
                </a:gradFill>
                <a:effectLst>
                  <a:innerShdw blurRad="69850" dist="43180" dir="5400000">
                    <a:srgbClr val="000000">
                      <a:alpha val="65000"/>
                    </a:srgbClr>
                  </a:innerShdw>
                </a:effectLst>
                <a:uLnTx/>
                <a:uFillTx/>
                <a:latin typeface="Perpetua"/>
                <a:ea typeface="+mn-ea"/>
                <a:cs typeface="+mn-cs"/>
              </a:rPr>
              <a:t> </a:t>
            </a:r>
            <a:endParaRPr kumimoji="0" lang="es-VE" sz="3600" b="1" i="0" u="none" strike="noStrike" kern="0" cap="none" spc="0" normalizeH="0" baseline="0" noProof="0" dirty="0">
              <a:ln w="1905"/>
              <a:gradFill>
                <a:gsLst>
                  <a:gs pos="0">
                    <a:srgbClr val="855D5D">
                      <a:shade val="20000"/>
                      <a:satMod val="200000"/>
                    </a:srgbClr>
                  </a:gs>
                  <a:gs pos="78000">
                    <a:srgbClr val="855D5D">
                      <a:tint val="90000"/>
                      <a:shade val="89000"/>
                      <a:satMod val="220000"/>
                    </a:srgbClr>
                  </a:gs>
                  <a:gs pos="100000">
                    <a:srgbClr val="855D5D">
                      <a:tint val="12000"/>
                      <a:satMod val="255000"/>
                    </a:srgbClr>
                  </a:gs>
                </a:gsLst>
                <a:lin ang="5400000"/>
              </a:gradFill>
              <a:effectLst>
                <a:innerShdw blurRad="69850" dist="43180" dir="5400000">
                  <a:srgbClr val="000000">
                    <a:alpha val="65000"/>
                  </a:srgbClr>
                </a:innerShdw>
              </a:effectLst>
              <a:uLnTx/>
              <a:uFillTx/>
              <a:latin typeface="Perpetua"/>
              <a:ea typeface="+mn-ea"/>
              <a:cs typeface="+mn-cs"/>
            </a:endParaRPr>
          </a:p>
        </p:txBody>
      </p:sp>
    </p:spTree>
    <p:extLst>
      <p:ext uri="{BB962C8B-B14F-4D97-AF65-F5344CB8AC3E}">
        <p14:creationId xmlns:p14="http://schemas.microsoft.com/office/powerpoint/2010/main" val="40276483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734452"/>
            <a:ext cx="7429462" cy="3674399"/>
          </a:xfrm>
        </p:spPr>
        <p:style>
          <a:lnRef idx="3">
            <a:schemeClr val="lt1"/>
          </a:lnRef>
          <a:fillRef idx="1">
            <a:schemeClr val="accent2"/>
          </a:fillRef>
          <a:effectRef idx="1">
            <a:schemeClr val="accent2"/>
          </a:effectRef>
          <a:fontRef idx="minor">
            <a:schemeClr val="lt1"/>
          </a:fontRef>
        </p:style>
        <p:txBody>
          <a:bodyPr/>
          <a:lstStyle/>
          <a:p>
            <a:pPr marL="0" indent="0" algn="ctr">
              <a:buNone/>
            </a:pPr>
            <a:r>
              <a:rPr lang="es-VE"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VE"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VE"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CÓMO ENTENDEMOS LA FORMACIÓN DEL ALUMNADO PARA EL COMPROMISO </a:t>
            </a:r>
            <a:r>
              <a:rPr lang="es-VE"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VE"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VE"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 </a:t>
            </a:r>
            <a:r>
              <a:rPr lang="es-VE"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FE Y ALEGRÍA</a:t>
            </a:r>
            <a:endParaRPr lang="es-VE"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1 Título"/>
          <p:cNvSpPr txBox="1">
            <a:spLocks/>
          </p:cNvSpPr>
          <p:nvPr/>
        </p:nvSpPr>
        <p:spPr>
          <a:xfrm>
            <a:off x="107504" y="2060848"/>
            <a:ext cx="8712968" cy="453650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buFont typeface="Arial" charset="0"/>
              <a:buChar char="•"/>
            </a:pPr>
            <a:endParaRPr lang="es-ES" sz="2000" dirty="0" smtClean="0">
              <a:ln w="1905"/>
              <a:solidFill>
                <a:schemeClr val="bg2">
                  <a:lumMod val="10000"/>
                </a:schemeClr>
              </a:solidFill>
              <a:effectLst>
                <a:innerShdw blurRad="69850" dist="43180" dir="5400000">
                  <a:srgbClr val="000000">
                    <a:alpha val="65000"/>
                  </a:srgbClr>
                </a:innerShdw>
              </a:effectLst>
            </a:endParaRPr>
          </a:p>
          <a:p>
            <a:pPr algn="just">
              <a:buFont typeface="Arial" charset="0"/>
              <a:buChar char="•"/>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p:txBody>
      </p:sp>
      <p:grpSp>
        <p:nvGrpSpPr>
          <p:cNvPr id="7" name="6 Grupo"/>
          <p:cNvGrpSpPr/>
          <p:nvPr/>
        </p:nvGrpSpPr>
        <p:grpSpPr>
          <a:xfrm>
            <a:off x="35496" y="81902"/>
            <a:ext cx="3888432" cy="2122962"/>
            <a:chOff x="93670" y="348267"/>
            <a:chExt cx="3300420" cy="1906938"/>
          </a:xfrm>
        </p:grpSpPr>
        <p:pic>
          <p:nvPicPr>
            <p:cNvPr id="9"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70" y="348267"/>
              <a:ext cx="790575" cy="580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479" y="348267"/>
              <a:ext cx="826923" cy="55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676" y="348267"/>
              <a:ext cx="796879" cy="55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6555" y="348267"/>
              <a:ext cx="887535" cy="55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086" y="1696405"/>
              <a:ext cx="781160" cy="55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671" y="916724"/>
              <a:ext cx="793808" cy="779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14 Grupo"/>
          <p:cNvGrpSpPr/>
          <p:nvPr/>
        </p:nvGrpSpPr>
        <p:grpSpPr>
          <a:xfrm>
            <a:off x="3635896" y="4005065"/>
            <a:ext cx="5400600" cy="2809938"/>
            <a:chOff x="3935959" y="4784441"/>
            <a:chExt cx="5072510" cy="2030561"/>
          </a:xfrm>
        </p:grpSpPr>
        <p:pic>
          <p:nvPicPr>
            <p:cNvPr id="16"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00268" y="6262922"/>
              <a:ext cx="1026702"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26970" y="6262922"/>
              <a:ext cx="1028094"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5064" y="6262922"/>
              <a:ext cx="1026702"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81767" y="6262922"/>
              <a:ext cx="1026702"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50433" y="5334812"/>
              <a:ext cx="658036" cy="9281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50433" y="4784441"/>
              <a:ext cx="658036" cy="782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D:\Respaldo 19-10-2009\Mis documentos\Mis imágenes\12-11-2007\DSC02363.JPG"/>
            <p:cNvPicPr/>
            <p:nvPr/>
          </p:nvPicPr>
          <p:blipFill>
            <a:blip r:embed="rId14" cstate="print"/>
            <a:srcRect/>
            <a:stretch>
              <a:fillRect/>
            </a:stretch>
          </p:blipFill>
          <p:spPr bwMode="auto">
            <a:xfrm>
              <a:off x="3935959" y="6262922"/>
              <a:ext cx="989461" cy="552080"/>
            </a:xfrm>
            <a:prstGeom prst="rect">
              <a:avLst/>
            </a:prstGeom>
            <a:ln>
              <a:noFill/>
            </a:ln>
            <a:effectLst>
              <a:outerShdw blurRad="292100" dist="139700" dir="2700000" algn="tl" rotWithShape="0">
                <a:srgbClr val="333333">
                  <a:alpha val="65000"/>
                </a:srgbClr>
              </a:outerShdw>
            </a:effectLst>
          </p:spPr>
        </p:pic>
      </p:grpSp>
      <p:pic>
        <p:nvPicPr>
          <p:cNvPr id="23" name="Picture 10" descr="f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62625" y="801039"/>
            <a:ext cx="122396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147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5460" y="317838"/>
            <a:ext cx="8640092" cy="792088"/>
          </a:xfrm>
        </p:spPr>
        <p:style>
          <a:lnRef idx="3">
            <a:schemeClr val="lt1"/>
          </a:lnRef>
          <a:fillRef idx="1">
            <a:schemeClr val="accent2"/>
          </a:fillRef>
          <a:effectRef idx="1">
            <a:schemeClr val="accent2"/>
          </a:effectRef>
          <a:fontRef idx="minor">
            <a:schemeClr val="lt1"/>
          </a:fontRef>
        </p:style>
        <p:txBody>
          <a:bodyPr/>
          <a:lstStyle/>
          <a:p>
            <a:pPr marL="0" indent="0" algn="ctr">
              <a:lnSpc>
                <a:spcPct val="150000"/>
              </a:lnSpc>
              <a:buNone/>
            </a:pPr>
            <a:r>
              <a:rPr lang="es-VE"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CON SENTIDO ÉTICO, DESDE LO QUE </a:t>
            </a:r>
            <a:r>
              <a:rPr lang="es-VE"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FFFF00">
                      <a:alpha val="60000"/>
                    </a:srgbClr>
                  </a:glow>
                  <a:innerShdw blurRad="69850" dist="43180" dir="5400000">
                    <a:srgbClr val="000000">
                      <a:alpha val="65000"/>
                    </a:srgbClr>
                  </a:innerShdw>
                </a:effectLst>
              </a:rPr>
              <a:t>SOMOS</a:t>
            </a:r>
            <a:r>
              <a:rPr lang="es-VE"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s-VE"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1 Título"/>
          <p:cNvSpPr txBox="1">
            <a:spLocks/>
          </p:cNvSpPr>
          <p:nvPr/>
        </p:nvSpPr>
        <p:spPr>
          <a:xfrm>
            <a:off x="107504" y="2060848"/>
            <a:ext cx="8712968" cy="453650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buFont typeface="Arial" charset="0"/>
              <a:buChar char="•"/>
            </a:pPr>
            <a:endParaRPr lang="es-ES" sz="2000" dirty="0" smtClean="0">
              <a:ln w="1905"/>
              <a:solidFill>
                <a:schemeClr val="bg2">
                  <a:lumMod val="10000"/>
                </a:schemeClr>
              </a:solidFill>
              <a:effectLst>
                <a:innerShdw blurRad="69850" dist="43180" dir="5400000">
                  <a:srgbClr val="000000">
                    <a:alpha val="65000"/>
                  </a:srgbClr>
                </a:innerShdw>
              </a:effectLst>
            </a:endParaRPr>
          </a:p>
          <a:p>
            <a:pPr algn="just">
              <a:buFont typeface="Arial" charset="0"/>
              <a:buChar char="•"/>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p:txBody>
      </p:sp>
      <p:sp>
        <p:nvSpPr>
          <p:cNvPr id="6" name="1 Título"/>
          <p:cNvSpPr txBox="1">
            <a:spLocks/>
          </p:cNvSpPr>
          <p:nvPr/>
        </p:nvSpPr>
        <p:spPr>
          <a:xfrm>
            <a:off x="798076" y="836712"/>
            <a:ext cx="8022396" cy="115212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l">
              <a:buNone/>
            </a:pPr>
            <a:r>
              <a:rPr lang="es-ES" sz="2000" dirty="0">
                <a:ln w="1905"/>
                <a:solidFill>
                  <a:schemeClr val="bg2">
                    <a:lumMod val="10000"/>
                  </a:schemeClr>
                </a:solidFill>
                <a:effectLst>
                  <a:innerShdw blurRad="69850" dist="43180" dir="5400000">
                    <a:srgbClr val="000000">
                      <a:alpha val="65000"/>
                    </a:srgbClr>
                  </a:innerShdw>
                </a:effectLst>
              </a:rPr>
              <a:t>Fe  y  Alegría  es  un  </a:t>
            </a:r>
            <a:r>
              <a:rPr lang="es-ES" sz="2000" dirty="0">
                <a:ln w="1905"/>
                <a:solidFill>
                  <a:schemeClr val="bg2">
                    <a:lumMod val="10000"/>
                  </a:schemeClr>
                </a:solidFill>
                <a:effectLst>
                  <a:glow rad="101600">
                    <a:srgbClr val="FFFF00">
                      <a:alpha val="60000"/>
                    </a:srgbClr>
                  </a:glow>
                  <a:innerShdw blurRad="69850" dist="43180" dir="5400000">
                    <a:srgbClr val="000000">
                      <a:alpha val="65000"/>
                    </a:srgbClr>
                  </a:innerShdw>
                </a:effectLst>
              </a:rPr>
              <a:t>Movimiento </a:t>
            </a:r>
            <a:r>
              <a:rPr lang="es-ES" sz="2000" dirty="0" smtClean="0">
                <a:ln w="1905"/>
                <a:solidFill>
                  <a:schemeClr val="bg2">
                    <a:lumMod val="10000"/>
                  </a:schemeClr>
                </a:solidFill>
                <a:effectLst>
                  <a:glow rad="101600">
                    <a:srgbClr val="FFFF00">
                      <a:alpha val="60000"/>
                    </a:srgbClr>
                  </a:glow>
                  <a:innerShdw blurRad="69850" dist="43180" dir="5400000">
                    <a:srgbClr val="000000">
                      <a:alpha val="65000"/>
                    </a:srgbClr>
                  </a:innerShdw>
                </a:effectLst>
              </a:rPr>
              <a:t>Internacional </a:t>
            </a:r>
            <a:r>
              <a:rPr lang="es-ES" sz="2000" dirty="0">
                <a:ln w="1905"/>
                <a:solidFill>
                  <a:schemeClr val="bg2">
                    <a:lumMod val="10000"/>
                  </a:schemeClr>
                </a:solidFill>
                <a:effectLst>
                  <a:glow rad="101600">
                    <a:srgbClr val="FFFF00">
                      <a:alpha val="60000"/>
                    </a:srgbClr>
                  </a:glow>
                  <a:innerShdw blurRad="69850" dist="43180" dir="5400000">
                    <a:srgbClr val="000000">
                      <a:alpha val="65000"/>
                    </a:srgbClr>
                  </a:innerShdw>
                </a:effectLst>
              </a:rPr>
              <a:t>de  Educación  Popular  Integral  y </a:t>
            </a:r>
            <a:r>
              <a:rPr lang="es-ES" sz="2000" dirty="0" smtClean="0">
                <a:ln w="1905"/>
                <a:solidFill>
                  <a:schemeClr val="bg2">
                    <a:lumMod val="10000"/>
                  </a:schemeClr>
                </a:solidFill>
                <a:effectLst>
                  <a:glow rad="101600">
                    <a:srgbClr val="FFFF00">
                      <a:alpha val="60000"/>
                    </a:srgbClr>
                  </a:glow>
                  <a:innerShdw blurRad="69850" dist="43180" dir="5400000">
                    <a:srgbClr val="000000">
                      <a:alpha val="65000"/>
                    </a:srgbClr>
                  </a:innerShdw>
                </a:effectLst>
              </a:rPr>
              <a:t>Promoción  </a:t>
            </a:r>
            <a:r>
              <a:rPr lang="es-ES" sz="2000" dirty="0">
                <a:ln w="1905"/>
                <a:solidFill>
                  <a:schemeClr val="bg2">
                    <a:lumMod val="10000"/>
                  </a:schemeClr>
                </a:solidFill>
                <a:effectLst>
                  <a:glow rad="101600">
                    <a:srgbClr val="FFFF00">
                      <a:alpha val="60000"/>
                    </a:srgbClr>
                  </a:glow>
                  <a:innerShdw blurRad="69850" dist="43180" dir="5400000">
                    <a:srgbClr val="000000">
                      <a:alpha val="65000"/>
                    </a:srgbClr>
                  </a:innerShdw>
                </a:effectLst>
              </a:rPr>
              <a:t>Social</a:t>
            </a:r>
            <a:r>
              <a:rPr lang="es-ES" sz="2000" dirty="0">
                <a:ln w="1905"/>
                <a:solidFill>
                  <a:schemeClr val="bg2">
                    <a:lumMod val="10000"/>
                  </a:schemeClr>
                </a:solidFill>
                <a:effectLst>
                  <a:innerShdw blurRad="69850" dist="43180" dir="5400000">
                    <a:srgbClr val="000000">
                      <a:alpha val="65000"/>
                    </a:srgbClr>
                  </a:innerShdw>
                </a:effectLst>
              </a:rPr>
              <a:t>,  con  una  opción  educativa  por  los  excluidos  y </a:t>
            </a:r>
            <a:r>
              <a:rPr lang="es-ES" sz="2000" dirty="0" smtClean="0">
                <a:ln w="1905"/>
                <a:solidFill>
                  <a:schemeClr val="bg2">
                    <a:lumMod val="10000"/>
                  </a:schemeClr>
                </a:solidFill>
                <a:effectLst>
                  <a:innerShdw blurRad="69850" dist="43180" dir="5400000">
                    <a:srgbClr val="000000">
                      <a:alpha val="65000"/>
                    </a:srgbClr>
                  </a:innerShdw>
                </a:effectLst>
              </a:rPr>
              <a:t>una  </a:t>
            </a:r>
            <a:r>
              <a:rPr lang="es-ES" sz="2000" dirty="0">
                <a:ln w="1905"/>
                <a:solidFill>
                  <a:schemeClr val="bg2">
                    <a:lumMod val="10000"/>
                  </a:schemeClr>
                </a:solidFill>
                <a:effectLst>
                  <a:innerShdw blurRad="69850" dist="43180" dir="5400000">
                    <a:srgbClr val="000000">
                      <a:alpha val="65000"/>
                    </a:srgbClr>
                  </a:innerShdw>
                </a:effectLst>
              </a:rPr>
              <a:t>intencionalidad  transformadora  de  los  individuos  y  de  la </a:t>
            </a:r>
            <a:r>
              <a:rPr lang="es-ES" sz="2000" dirty="0" smtClean="0">
                <a:ln w="1905"/>
                <a:solidFill>
                  <a:schemeClr val="bg2">
                    <a:lumMod val="10000"/>
                  </a:schemeClr>
                </a:solidFill>
                <a:effectLst>
                  <a:innerShdw blurRad="69850" dist="43180" dir="5400000">
                    <a:srgbClr val="000000">
                      <a:alpha val="65000"/>
                    </a:srgbClr>
                  </a:innerShdw>
                </a:effectLst>
              </a:rPr>
              <a:t> sociedad.                  </a:t>
            </a:r>
            <a:endParaRPr lang="es-VE" sz="2000" dirty="0">
              <a:ln w="1905"/>
              <a:solidFill>
                <a:schemeClr val="bg2">
                  <a:lumMod val="10000"/>
                </a:schemeClr>
              </a:solidFill>
              <a:effectLst>
                <a:innerShdw blurRad="69850" dist="43180" dir="5400000">
                  <a:srgbClr val="000000">
                    <a:alpha val="65000"/>
                  </a:srgbClr>
                </a:innerShdw>
              </a:effectLst>
            </a:endParaRPr>
          </a:p>
        </p:txBody>
      </p:sp>
      <p:grpSp>
        <p:nvGrpSpPr>
          <p:cNvPr id="15" name="14 Grupo"/>
          <p:cNvGrpSpPr/>
          <p:nvPr/>
        </p:nvGrpSpPr>
        <p:grpSpPr>
          <a:xfrm>
            <a:off x="3635896" y="4005065"/>
            <a:ext cx="5400600" cy="2809938"/>
            <a:chOff x="3935959" y="4784441"/>
            <a:chExt cx="5072510" cy="2030561"/>
          </a:xfrm>
        </p:grpSpPr>
        <p:pic>
          <p:nvPicPr>
            <p:cNvPr id="16"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0268" y="6262922"/>
              <a:ext cx="1026702"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6970" y="6262922"/>
              <a:ext cx="1028094"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5064" y="6262922"/>
              <a:ext cx="1026702"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1767" y="6262922"/>
              <a:ext cx="1026702"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0433" y="5334812"/>
              <a:ext cx="658036" cy="9281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0433" y="4784441"/>
              <a:ext cx="658036" cy="782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D:\Respaldo 19-10-2009\Mis documentos\Mis imágenes\12-11-2007\DSC02363.JPG"/>
            <p:cNvPicPr/>
            <p:nvPr/>
          </p:nvPicPr>
          <p:blipFill>
            <a:blip r:embed="rId8" cstate="print"/>
            <a:srcRect/>
            <a:stretch>
              <a:fillRect/>
            </a:stretch>
          </p:blipFill>
          <p:spPr bwMode="auto">
            <a:xfrm>
              <a:off x="3935959" y="6262922"/>
              <a:ext cx="989461" cy="552080"/>
            </a:xfrm>
            <a:prstGeom prst="rect">
              <a:avLst/>
            </a:prstGeom>
            <a:ln>
              <a:noFill/>
            </a:ln>
            <a:effectLst>
              <a:outerShdw blurRad="292100" dist="139700" dir="2700000" algn="tl" rotWithShape="0">
                <a:srgbClr val="333333">
                  <a:alpha val="65000"/>
                </a:srgbClr>
              </a:outerShdw>
            </a:effectLst>
          </p:spPr>
        </p:pic>
      </p:grpSp>
      <p:pic>
        <p:nvPicPr>
          <p:cNvPr id="23" name="Picture 10" descr="f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277" y="1424039"/>
            <a:ext cx="530601" cy="48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a la derecha con bandas"/>
          <p:cNvSpPr/>
          <p:nvPr/>
        </p:nvSpPr>
        <p:spPr>
          <a:xfrm rot="5400000">
            <a:off x="382001" y="2546902"/>
            <a:ext cx="612068" cy="288032"/>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28" name="1 Título"/>
          <p:cNvSpPr txBox="1">
            <a:spLocks/>
          </p:cNvSpPr>
          <p:nvPr/>
        </p:nvSpPr>
        <p:spPr>
          <a:xfrm>
            <a:off x="479914" y="2852936"/>
            <a:ext cx="5172206" cy="54164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2200" dirty="0" smtClean="0">
                <a:ln w="1905"/>
                <a:solidFill>
                  <a:schemeClr val="bg2">
                    <a:lumMod val="10000"/>
                  </a:schemeClr>
                </a:solidFill>
                <a:effectLst>
                  <a:glow rad="101600">
                    <a:srgbClr val="FFFF00">
                      <a:alpha val="60000"/>
                    </a:srgbClr>
                  </a:glow>
                  <a:innerShdw blurRad="69850" dist="43180" dir="5400000">
                    <a:srgbClr val="000000">
                      <a:alpha val="65000"/>
                    </a:srgbClr>
                  </a:innerShdw>
                </a:effectLst>
              </a:rPr>
              <a:t>Educación Popular de Calidad                  </a:t>
            </a:r>
            <a:endParaRPr lang="es-VE" sz="2200" dirty="0">
              <a:ln w="1905"/>
              <a:solidFill>
                <a:schemeClr val="bg2">
                  <a:lumMod val="10000"/>
                </a:schemeClr>
              </a:solidFill>
              <a:effectLst>
                <a:glow rad="101600">
                  <a:srgbClr val="FFFF00">
                    <a:alpha val="60000"/>
                  </a:srgbClr>
                </a:glow>
                <a:innerShdw blurRad="69850" dist="43180" dir="5400000">
                  <a:srgbClr val="000000">
                    <a:alpha val="65000"/>
                  </a:srgbClr>
                </a:innerShdw>
              </a:effectLst>
            </a:endParaRPr>
          </a:p>
        </p:txBody>
      </p:sp>
      <p:sp>
        <p:nvSpPr>
          <p:cNvPr id="30" name="1 Título"/>
          <p:cNvSpPr txBox="1">
            <a:spLocks/>
          </p:cNvSpPr>
          <p:nvPr/>
        </p:nvSpPr>
        <p:spPr>
          <a:xfrm>
            <a:off x="712511" y="3645024"/>
            <a:ext cx="7459889" cy="54164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s-ES" sz="2200" dirty="0" smtClean="0">
                <a:ln w="1905"/>
                <a:solidFill>
                  <a:schemeClr val="bg2">
                    <a:lumMod val="10000"/>
                  </a:schemeClr>
                </a:solidFill>
                <a:effectLst>
                  <a:glow rad="101600">
                    <a:srgbClr val="FFFF00">
                      <a:alpha val="60000"/>
                    </a:srgbClr>
                  </a:glow>
                  <a:innerShdw blurRad="69850" dist="43180" dir="5400000">
                    <a:srgbClr val="000000">
                      <a:alpha val="65000"/>
                    </a:srgbClr>
                  </a:innerShdw>
                </a:effectLst>
              </a:rPr>
              <a:t>Formación integral: </a:t>
            </a:r>
            <a:r>
              <a:rPr lang="es-ES" sz="2200" dirty="0">
                <a:ln w="1905"/>
                <a:solidFill>
                  <a:schemeClr val="bg2">
                    <a:lumMod val="10000"/>
                  </a:schemeClr>
                </a:solidFill>
                <a:effectLst>
                  <a:innerShdw blurRad="69850" dist="43180" dir="5400000">
                    <a:srgbClr val="000000">
                      <a:alpha val="65000"/>
                    </a:srgbClr>
                  </a:innerShdw>
                </a:effectLst>
              </a:rPr>
              <a:t>en las dimensiones  </a:t>
            </a:r>
            <a:r>
              <a:rPr lang="es-ES" sz="2200" dirty="0" err="1">
                <a:ln w="1905"/>
                <a:solidFill>
                  <a:schemeClr val="bg2">
                    <a:lumMod val="10000"/>
                  </a:schemeClr>
                </a:solidFill>
                <a:effectLst>
                  <a:innerShdw blurRad="69850" dist="43180" dir="5400000">
                    <a:srgbClr val="000000">
                      <a:alpha val="65000"/>
                    </a:srgbClr>
                  </a:innerShdw>
                </a:effectLst>
              </a:rPr>
              <a:t>psicoafectiva</a:t>
            </a:r>
            <a:r>
              <a:rPr lang="es-ES" sz="2200" dirty="0">
                <a:ln w="1905"/>
                <a:solidFill>
                  <a:schemeClr val="bg2">
                    <a:lumMod val="10000"/>
                  </a:schemeClr>
                </a:solidFill>
                <a:effectLst>
                  <a:innerShdw blurRad="69850" dist="43180" dir="5400000">
                    <a:srgbClr val="000000">
                      <a:alpha val="65000"/>
                    </a:srgbClr>
                  </a:innerShdw>
                </a:effectLst>
              </a:rPr>
              <a:t>, intelectual, corporal, estética, productiva, cultural, ética, espiritual, sociopolítica, e histórica.</a:t>
            </a:r>
          </a:p>
          <a:p>
            <a:pPr marL="0" indent="0" algn="just">
              <a:buNone/>
            </a:pPr>
            <a:endParaRPr lang="es-ES" sz="2200" dirty="0">
              <a:ln w="1905"/>
              <a:solidFill>
                <a:schemeClr val="bg2">
                  <a:lumMod val="10000"/>
                </a:schemeClr>
              </a:solidFill>
              <a:effectLst>
                <a:innerShdw blurRad="69850" dist="43180" dir="5400000">
                  <a:srgbClr val="000000">
                    <a:alpha val="65000"/>
                  </a:srgbClr>
                </a:innerShdw>
              </a:effectLst>
            </a:endParaRPr>
          </a:p>
        </p:txBody>
      </p:sp>
      <p:sp>
        <p:nvSpPr>
          <p:cNvPr id="31" name="30 Flecha a la derecha con bandas"/>
          <p:cNvSpPr/>
          <p:nvPr/>
        </p:nvSpPr>
        <p:spPr>
          <a:xfrm rot="5400000">
            <a:off x="4903097" y="3230978"/>
            <a:ext cx="612067" cy="288032"/>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32" name="1 Título"/>
          <p:cNvSpPr txBox="1">
            <a:spLocks/>
          </p:cNvSpPr>
          <p:nvPr/>
        </p:nvSpPr>
        <p:spPr>
          <a:xfrm>
            <a:off x="544019" y="4495858"/>
            <a:ext cx="7966907" cy="54164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None/>
            </a:pPr>
            <a:endParaRPr lang="es-VE" sz="2200" dirty="0">
              <a:ln w="1905"/>
              <a:solidFill>
                <a:schemeClr val="bg2">
                  <a:lumMod val="10000"/>
                </a:schemeClr>
              </a:solidFill>
              <a:effectLst>
                <a:innerShdw blurRad="69850" dist="43180" dir="5400000">
                  <a:srgbClr val="000000">
                    <a:alpha val="65000"/>
                  </a:srgbClr>
                </a:innerShdw>
              </a:effectLst>
            </a:endParaRPr>
          </a:p>
        </p:txBody>
      </p:sp>
      <p:sp>
        <p:nvSpPr>
          <p:cNvPr id="24" name="23 Flecha a la derecha con bandas"/>
          <p:cNvSpPr/>
          <p:nvPr/>
        </p:nvSpPr>
        <p:spPr>
          <a:xfrm rot="5400000">
            <a:off x="339018" y="4580079"/>
            <a:ext cx="612067" cy="288032"/>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25" name="1 Título"/>
          <p:cNvSpPr txBox="1">
            <a:spLocks/>
          </p:cNvSpPr>
          <p:nvPr/>
        </p:nvSpPr>
        <p:spPr>
          <a:xfrm>
            <a:off x="827584" y="4941168"/>
            <a:ext cx="7344816" cy="54164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2200" dirty="0" smtClean="0">
                <a:ln w="1905"/>
                <a:solidFill>
                  <a:schemeClr val="bg2">
                    <a:lumMod val="10000"/>
                  </a:schemeClr>
                </a:solidFill>
                <a:effectLst>
                  <a:glow rad="101600">
                    <a:srgbClr val="99FF99"/>
                  </a:glow>
                  <a:innerShdw blurRad="69850" dist="43180" dir="5400000">
                    <a:srgbClr val="000000">
                      <a:alpha val="65000"/>
                    </a:srgbClr>
                  </a:innerShdw>
                </a:effectLst>
              </a:rPr>
              <a:t>«…para </a:t>
            </a:r>
            <a:r>
              <a:rPr lang="es-ES" sz="2200" dirty="0">
                <a:ln w="1905"/>
                <a:solidFill>
                  <a:schemeClr val="bg2">
                    <a:lumMod val="10000"/>
                  </a:schemeClr>
                </a:solidFill>
                <a:effectLst>
                  <a:glow rad="101600">
                    <a:srgbClr val="99FF99"/>
                  </a:glow>
                  <a:innerShdw blurRad="69850" dist="43180" dir="5400000">
                    <a:srgbClr val="000000">
                      <a:alpha val="65000"/>
                    </a:srgbClr>
                  </a:innerShdw>
                </a:effectLst>
              </a:rPr>
              <a:t>hacer hombres (y mujeres) en plenitud comprometidos en la </a:t>
            </a:r>
            <a:r>
              <a:rPr lang="es-ES" sz="2200" dirty="0" smtClean="0">
                <a:ln w="1905"/>
                <a:solidFill>
                  <a:schemeClr val="bg2">
                    <a:lumMod val="10000"/>
                  </a:schemeClr>
                </a:solidFill>
                <a:effectLst>
                  <a:glow rad="101600">
                    <a:srgbClr val="99FF99"/>
                  </a:glow>
                  <a:innerShdw blurRad="69850" dist="43180" dir="5400000">
                    <a:srgbClr val="000000">
                      <a:alpha val="65000"/>
                    </a:srgbClr>
                  </a:innerShdw>
                </a:effectLst>
              </a:rPr>
              <a:t>construcción </a:t>
            </a:r>
            <a:r>
              <a:rPr lang="es-ES" sz="2200" dirty="0">
                <a:ln w="1905"/>
                <a:solidFill>
                  <a:schemeClr val="bg2">
                    <a:lumMod val="10000"/>
                  </a:schemeClr>
                </a:solidFill>
                <a:effectLst>
                  <a:glow rad="101600">
                    <a:srgbClr val="99FF99"/>
                  </a:glow>
                  <a:innerShdw blurRad="69850" dist="43180" dir="5400000">
                    <a:srgbClr val="000000">
                      <a:alpha val="65000"/>
                    </a:srgbClr>
                  </a:innerShdw>
                </a:effectLst>
              </a:rPr>
              <a:t>de un mundo más solidario y más justo” </a:t>
            </a:r>
            <a:r>
              <a:rPr lang="es-ES" sz="2200" dirty="0" smtClean="0">
                <a:ln w="1905"/>
                <a:solidFill>
                  <a:schemeClr val="bg2">
                    <a:lumMod val="10000"/>
                  </a:schemeClr>
                </a:solidFill>
                <a:effectLst>
                  <a:glow rad="101600">
                    <a:srgbClr val="99FF99"/>
                  </a:glow>
                  <a:innerShdw blurRad="69850" dist="43180" dir="5400000">
                    <a:srgbClr val="000000">
                      <a:alpha val="65000"/>
                    </a:srgbClr>
                  </a:innerShdw>
                </a:effectLst>
              </a:rPr>
              <a:t>P</a:t>
            </a:r>
            <a:r>
              <a:rPr lang="es-ES" sz="2200" dirty="0">
                <a:ln w="1905"/>
                <a:solidFill>
                  <a:schemeClr val="bg2">
                    <a:lumMod val="10000"/>
                  </a:schemeClr>
                </a:solidFill>
                <a:effectLst>
                  <a:glow rad="101600">
                    <a:srgbClr val="99FF99"/>
                  </a:glow>
                  <a:innerShdw blurRad="69850" dist="43180" dir="5400000">
                    <a:srgbClr val="000000">
                      <a:alpha val="65000"/>
                    </a:srgbClr>
                  </a:innerShdw>
                </a:effectLst>
              </a:rPr>
              <a:t>. José María </a:t>
            </a:r>
            <a:r>
              <a:rPr lang="es-ES" sz="2200" dirty="0" err="1" smtClean="0">
                <a:ln w="1905"/>
                <a:solidFill>
                  <a:schemeClr val="bg2">
                    <a:lumMod val="10000"/>
                  </a:schemeClr>
                </a:solidFill>
                <a:effectLst>
                  <a:glow rad="101600">
                    <a:srgbClr val="99FF99"/>
                  </a:glow>
                  <a:innerShdw blurRad="69850" dist="43180" dir="5400000">
                    <a:srgbClr val="000000">
                      <a:alpha val="65000"/>
                    </a:srgbClr>
                  </a:innerShdw>
                </a:effectLst>
              </a:rPr>
              <a:t>Vélaz</a:t>
            </a:r>
            <a:r>
              <a:rPr lang="es-ES" sz="2200" dirty="0" smtClean="0">
                <a:ln w="1905"/>
                <a:solidFill>
                  <a:schemeClr val="bg2">
                    <a:lumMod val="10000"/>
                  </a:schemeClr>
                </a:solidFill>
                <a:effectLst>
                  <a:glow rad="101600">
                    <a:srgbClr val="99FF99"/>
                  </a:glow>
                  <a:innerShdw blurRad="69850" dist="43180" dir="5400000">
                    <a:srgbClr val="000000">
                      <a:alpha val="65000"/>
                    </a:srgbClr>
                  </a:innerShdw>
                </a:effectLst>
              </a:rPr>
              <a:t>.</a:t>
            </a:r>
            <a:endParaRPr lang="es-VE" sz="2200" dirty="0">
              <a:ln w="1905"/>
              <a:solidFill>
                <a:schemeClr val="bg2">
                  <a:lumMod val="10000"/>
                </a:schemeClr>
              </a:solidFill>
              <a:effectLst>
                <a:glow rad="101600">
                  <a:srgbClr val="99FF99"/>
                </a:glow>
                <a:innerShdw blurRad="69850" dist="43180" dir="5400000">
                  <a:srgbClr val="000000">
                    <a:alpha val="65000"/>
                  </a:srgbClr>
                </a:innerShdw>
              </a:effectLst>
            </a:endParaRPr>
          </a:p>
        </p:txBody>
      </p:sp>
    </p:spTree>
    <p:extLst>
      <p:ext uri="{BB962C8B-B14F-4D97-AF65-F5344CB8AC3E}">
        <p14:creationId xmlns:p14="http://schemas.microsoft.com/office/powerpoint/2010/main" val="243749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circle(in)">
                                      <p:cBhvr>
                                        <p:cTn id="34" dur="2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28" grpId="0"/>
      <p:bldP spid="30" grpId="0"/>
      <p:bldP spid="31" grpId="0" animBg="1"/>
      <p:bldP spid="24"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2531" y="404664"/>
            <a:ext cx="8640092" cy="792088"/>
          </a:xfrm>
        </p:spPr>
        <p:style>
          <a:lnRef idx="3">
            <a:schemeClr val="lt1"/>
          </a:lnRef>
          <a:fillRef idx="1">
            <a:schemeClr val="accent2"/>
          </a:fillRef>
          <a:effectRef idx="1">
            <a:schemeClr val="accent2"/>
          </a:effectRef>
          <a:fontRef idx="minor">
            <a:schemeClr val="lt1"/>
          </a:fontRef>
        </p:style>
        <p:txBody>
          <a:bodyPr/>
          <a:lstStyle/>
          <a:p>
            <a:pPr marL="0" indent="0" algn="ctr">
              <a:lnSpc>
                <a:spcPct val="150000"/>
              </a:lnSpc>
              <a:buNone/>
            </a:pPr>
            <a:r>
              <a:rPr lang="es-VE"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r>
              <a:rPr lang="es-VE"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CON  </a:t>
            </a:r>
            <a:r>
              <a:rPr lang="es-VE"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SENTIDO ÉTICO DESDE LO QUE </a:t>
            </a:r>
            <a:r>
              <a:rPr lang="es-VE"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FFFF00">
                      <a:alpha val="60000"/>
                    </a:srgbClr>
                  </a:glow>
                  <a:innerShdw blurRad="69850" dist="43180" dir="5400000">
                    <a:srgbClr val="000000">
                      <a:alpha val="65000"/>
                    </a:srgbClr>
                  </a:innerShdw>
                </a:effectLst>
              </a:rPr>
              <a:t>HACEMOS</a:t>
            </a:r>
            <a:endParaRPr lang="es-VE"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FFFF00">
                    <a:alpha val="60000"/>
                  </a:srgbClr>
                </a:glow>
                <a:innerShdw blurRad="69850" dist="43180" dir="5400000">
                  <a:srgbClr val="000000">
                    <a:alpha val="65000"/>
                  </a:srgbClr>
                </a:innerShdw>
              </a:effectLst>
            </a:endParaRPr>
          </a:p>
        </p:txBody>
      </p:sp>
      <p:sp>
        <p:nvSpPr>
          <p:cNvPr id="4" name="1 Título"/>
          <p:cNvSpPr txBox="1">
            <a:spLocks/>
          </p:cNvSpPr>
          <p:nvPr/>
        </p:nvSpPr>
        <p:spPr>
          <a:xfrm>
            <a:off x="107504" y="2060848"/>
            <a:ext cx="8712968" cy="453650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buFont typeface="Arial" charset="0"/>
              <a:buChar char="•"/>
            </a:pPr>
            <a:endParaRPr lang="es-ES" sz="2000" dirty="0" smtClean="0">
              <a:ln w="1905"/>
              <a:solidFill>
                <a:schemeClr val="bg2">
                  <a:lumMod val="10000"/>
                </a:schemeClr>
              </a:solidFill>
              <a:effectLst>
                <a:innerShdw blurRad="69850" dist="43180" dir="5400000">
                  <a:srgbClr val="000000">
                    <a:alpha val="65000"/>
                  </a:srgbClr>
                </a:innerShdw>
              </a:effectLst>
            </a:endParaRPr>
          </a:p>
          <a:p>
            <a:pPr algn="just">
              <a:buFont typeface="Arial" charset="0"/>
              <a:buChar char="•"/>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p:txBody>
      </p:sp>
      <p:sp>
        <p:nvSpPr>
          <p:cNvPr id="6" name="1 Título"/>
          <p:cNvSpPr txBox="1">
            <a:spLocks/>
          </p:cNvSpPr>
          <p:nvPr/>
        </p:nvSpPr>
        <p:spPr>
          <a:xfrm>
            <a:off x="798076" y="836712"/>
            <a:ext cx="8022396" cy="115212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l">
              <a:buNone/>
            </a:pPr>
            <a:r>
              <a:rPr lang="es-ES" sz="2200" dirty="0" smtClean="0">
                <a:ln w="1905"/>
                <a:solidFill>
                  <a:schemeClr val="bg2">
                    <a:lumMod val="10000"/>
                  </a:schemeClr>
                </a:solidFill>
                <a:effectLst>
                  <a:innerShdw blurRad="69850" dist="43180" dir="5400000">
                    <a:srgbClr val="000000">
                      <a:alpha val="65000"/>
                    </a:srgbClr>
                  </a:innerShdw>
                </a:effectLst>
              </a:rPr>
              <a:t>Siguiendo </a:t>
            </a:r>
            <a:r>
              <a:rPr lang="es-ES" sz="2200" dirty="0">
                <a:ln w="1905"/>
                <a:solidFill>
                  <a:schemeClr val="bg2">
                    <a:lumMod val="10000"/>
                  </a:schemeClr>
                </a:solidFill>
                <a:effectLst>
                  <a:innerShdw blurRad="69850" dist="43180" dir="5400000">
                    <a:srgbClr val="000000">
                      <a:alpha val="65000"/>
                    </a:srgbClr>
                  </a:innerShdw>
                </a:effectLst>
              </a:rPr>
              <a:t>los principios de la </a:t>
            </a:r>
            <a:r>
              <a:rPr lang="es-ES" sz="2200" b="0" dirty="0">
                <a:ln w="1905"/>
                <a:solidFill>
                  <a:srgbClr val="C00000"/>
                </a:solidFill>
                <a:effectLst>
                  <a:innerShdw blurRad="69850" dist="43180" dir="5400000">
                    <a:srgbClr val="000000">
                      <a:alpha val="65000"/>
                    </a:srgbClr>
                  </a:innerShdw>
                </a:effectLst>
              </a:rPr>
              <a:t>Pedagogía Liberadora y Evangelizadora</a:t>
            </a:r>
            <a:r>
              <a:rPr lang="es-ES" sz="2200" dirty="0">
                <a:ln w="1905"/>
                <a:solidFill>
                  <a:schemeClr val="bg2">
                    <a:lumMod val="10000"/>
                  </a:schemeClr>
                </a:solidFill>
                <a:effectLst>
                  <a:innerShdw blurRad="69850" dist="43180" dir="5400000">
                    <a:srgbClr val="000000">
                      <a:alpha val="65000"/>
                    </a:srgbClr>
                  </a:innerShdw>
                </a:effectLst>
              </a:rPr>
              <a:t> que caracteriza nuestra Educación Popular, coincidimos en que educar es formar el corazón, la mente y las </a:t>
            </a:r>
            <a:r>
              <a:rPr lang="es-ES" sz="2200" dirty="0" smtClean="0">
                <a:ln w="1905"/>
                <a:solidFill>
                  <a:schemeClr val="bg2">
                    <a:lumMod val="10000"/>
                  </a:schemeClr>
                </a:solidFill>
                <a:effectLst>
                  <a:innerShdw blurRad="69850" dist="43180" dir="5400000">
                    <a:srgbClr val="000000">
                      <a:alpha val="65000"/>
                    </a:srgbClr>
                  </a:innerShdw>
                </a:effectLst>
              </a:rPr>
              <a:t>manos.                   </a:t>
            </a:r>
            <a:endParaRPr lang="es-VE" sz="2200" dirty="0">
              <a:ln w="1905"/>
              <a:solidFill>
                <a:schemeClr val="bg2">
                  <a:lumMod val="10000"/>
                </a:schemeClr>
              </a:solidFill>
              <a:effectLst>
                <a:innerShdw blurRad="69850" dist="43180" dir="5400000">
                  <a:srgbClr val="000000">
                    <a:alpha val="65000"/>
                  </a:srgbClr>
                </a:innerShdw>
              </a:effectLst>
            </a:endParaRPr>
          </a:p>
        </p:txBody>
      </p:sp>
      <p:pic>
        <p:nvPicPr>
          <p:cNvPr id="23" name="Picture 10" descr="f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530601" cy="48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a la derecha con bandas"/>
          <p:cNvSpPr/>
          <p:nvPr/>
        </p:nvSpPr>
        <p:spPr>
          <a:xfrm rot="5400000">
            <a:off x="4193958" y="2654914"/>
            <a:ext cx="612068" cy="288032"/>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30" name="1 Título"/>
          <p:cNvSpPr txBox="1">
            <a:spLocks/>
          </p:cNvSpPr>
          <p:nvPr/>
        </p:nvSpPr>
        <p:spPr>
          <a:xfrm>
            <a:off x="762790" y="2990188"/>
            <a:ext cx="8640092" cy="54164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s-ES" sz="2200" dirty="0" smtClean="0">
                <a:ln w="1905"/>
                <a:solidFill>
                  <a:schemeClr val="bg2">
                    <a:lumMod val="10000"/>
                  </a:schemeClr>
                </a:solidFill>
                <a:effectLst>
                  <a:innerShdw blurRad="69850" dist="43180" dir="5400000">
                    <a:srgbClr val="000000">
                      <a:alpha val="65000"/>
                    </a:srgbClr>
                  </a:innerShdw>
                </a:effectLst>
              </a:rPr>
              <a:t>«Formar </a:t>
            </a:r>
            <a:r>
              <a:rPr lang="es-ES" sz="2200" dirty="0">
                <a:ln w="1905"/>
                <a:solidFill>
                  <a:schemeClr val="bg2">
                    <a:lumMod val="10000"/>
                  </a:schemeClr>
                </a:solidFill>
                <a:effectLst>
                  <a:innerShdw blurRad="69850" dist="43180" dir="5400000">
                    <a:srgbClr val="000000">
                      <a:alpha val="65000"/>
                    </a:srgbClr>
                  </a:innerShdw>
                </a:effectLst>
              </a:rPr>
              <a:t>personas </a:t>
            </a:r>
            <a:r>
              <a:rPr lang="es-ES" sz="2200" dirty="0" smtClean="0">
                <a:ln w="1905"/>
                <a:solidFill>
                  <a:schemeClr val="bg2">
                    <a:lumMod val="10000"/>
                  </a:schemeClr>
                </a:solidFill>
                <a:effectLst>
                  <a:innerShdw blurRad="69850" dist="43180" dir="5400000">
                    <a:srgbClr val="000000">
                      <a:alpha val="65000"/>
                    </a:srgbClr>
                  </a:innerShdw>
                </a:effectLst>
              </a:rPr>
              <a:t>plenas</a:t>
            </a:r>
            <a:r>
              <a:rPr lang="es-ES" sz="2200" dirty="0">
                <a:ln w="1905"/>
                <a:solidFill>
                  <a:schemeClr val="bg2">
                    <a:lumMod val="10000"/>
                  </a:schemeClr>
                </a:solidFill>
                <a:effectLst>
                  <a:innerShdw blurRad="69850" dist="43180" dir="5400000">
                    <a:srgbClr val="000000">
                      <a:alpha val="65000"/>
                    </a:srgbClr>
                  </a:innerShdw>
                </a:effectLst>
              </a:rPr>
              <a:t>, ciudadanos responsables y productivos y cristianos comprometidos </a:t>
            </a:r>
            <a:r>
              <a:rPr lang="es-ES" sz="2200" dirty="0" smtClean="0">
                <a:ln w="1905"/>
                <a:solidFill>
                  <a:schemeClr val="bg2">
                    <a:lumMod val="10000"/>
                  </a:schemeClr>
                </a:solidFill>
                <a:effectLst>
                  <a:innerShdw blurRad="69850" dist="43180" dir="5400000">
                    <a:srgbClr val="000000">
                      <a:alpha val="65000"/>
                    </a:srgbClr>
                  </a:innerShdw>
                </a:effectLst>
              </a:rPr>
              <a:t>que </a:t>
            </a:r>
            <a:r>
              <a:rPr lang="es-ES" sz="2200" dirty="0">
                <a:ln w="1905"/>
                <a:solidFill>
                  <a:schemeClr val="bg2">
                    <a:lumMod val="10000"/>
                  </a:schemeClr>
                </a:solidFill>
                <a:effectLst>
                  <a:innerShdw blurRad="69850" dist="43180" dir="5400000">
                    <a:srgbClr val="000000">
                      <a:alpha val="65000"/>
                    </a:srgbClr>
                  </a:innerShdw>
                </a:effectLst>
              </a:rPr>
              <a:t>participen activamente en la búsqueda y construcción de una nueva </a:t>
            </a:r>
            <a:r>
              <a:rPr lang="es-ES" sz="2200" dirty="0" smtClean="0">
                <a:ln w="1905"/>
                <a:solidFill>
                  <a:schemeClr val="bg2">
                    <a:lumMod val="10000"/>
                  </a:schemeClr>
                </a:solidFill>
                <a:effectLst>
                  <a:innerShdw blurRad="69850" dist="43180" dir="5400000">
                    <a:srgbClr val="000000">
                      <a:alpha val="65000"/>
                    </a:srgbClr>
                  </a:innerShdw>
                </a:effectLst>
              </a:rPr>
              <a:t>sociedad </a:t>
            </a:r>
            <a:r>
              <a:rPr lang="es-ES" sz="2200" dirty="0">
                <a:ln w="1905"/>
                <a:solidFill>
                  <a:schemeClr val="bg2">
                    <a:lumMod val="10000"/>
                  </a:schemeClr>
                </a:solidFill>
                <a:effectLst>
                  <a:innerShdw blurRad="69850" dist="43180" dir="5400000">
                    <a:srgbClr val="000000">
                      <a:alpha val="65000"/>
                    </a:srgbClr>
                  </a:innerShdw>
                </a:effectLst>
              </a:rPr>
              <a:t>aquí y ahora, demostrando capacidades </a:t>
            </a:r>
            <a:r>
              <a:rPr lang="es-ES" sz="2200" dirty="0" smtClean="0">
                <a:ln w="1905"/>
                <a:solidFill>
                  <a:schemeClr val="bg2">
                    <a:lumMod val="10000"/>
                  </a:schemeClr>
                </a:solidFill>
                <a:effectLst>
                  <a:innerShdw blurRad="69850" dist="43180" dir="5400000">
                    <a:srgbClr val="000000">
                      <a:alpha val="65000"/>
                    </a:srgbClr>
                  </a:innerShdw>
                </a:effectLst>
              </a:rPr>
              <a:t>democráticas».</a:t>
            </a:r>
            <a:endParaRPr lang="es-VE" sz="2200" dirty="0">
              <a:ln w="1905"/>
              <a:solidFill>
                <a:schemeClr val="bg2">
                  <a:lumMod val="10000"/>
                </a:schemeClr>
              </a:solidFill>
              <a:effectLst>
                <a:innerShdw blurRad="69850" dist="43180" dir="5400000">
                  <a:srgbClr val="000000">
                    <a:alpha val="65000"/>
                  </a:srgbClr>
                </a:innerShdw>
              </a:effectLst>
            </a:endParaRPr>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5555" y="4612545"/>
            <a:ext cx="2688873" cy="229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31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ircle(in)">
                                      <p:cBhvr>
                                        <p:cTn id="3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53889" y="4941168"/>
            <a:ext cx="7488832" cy="453650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buFont typeface="Arial" charset="0"/>
              <a:buChar char="•"/>
            </a:pPr>
            <a:endParaRPr lang="es-ES" sz="2000" dirty="0" smtClean="0">
              <a:ln w="1905"/>
              <a:solidFill>
                <a:schemeClr val="bg2">
                  <a:lumMod val="10000"/>
                </a:schemeClr>
              </a:solidFill>
              <a:effectLst>
                <a:innerShdw blurRad="69850" dist="43180" dir="5400000">
                  <a:srgbClr val="000000">
                    <a:alpha val="65000"/>
                  </a:srgbClr>
                </a:innerShdw>
              </a:effectLst>
            </a:endParaRPr>
          </a:p>
          <a:p>
            <a:pPr algn="just">
              <a:buFont typeface="Arial" charset="0"/>
              <a:buChar char="•"/>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p:txBody>
      </p:sp>
      <p:pic>
        <p:nvPicPr>
          <p:cNvPr id="23" name="Picture 10" descr="f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1678" y="2699657"/>
            <a:ext cx="948393" cy="87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a la derecha con bandas"/>
          <p:cNvSpPr/>
          <p:nvPr/>
        </p:nvSpPr>
        <p:spPr>
          <a:xfrm>
            <a:off x="5935755" y="1360920"/>
            <a:ext cx="612068" cy="288032"/>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3287" y="336332"/>
            <a:ext cx="2688873" cy="229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Título"/>
          <p:cNvSpPr txBox="1">
            <a:spLocks/>
          </p:cNvSpPr>
          <p:nvPr/>
        </p:nvSpPr>
        <p:spPr>
          <a:xfrm>
            <a:off x="-672992" y="3140968"/>
            <a:ext cx="5893064" cy="54164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2200" dirty="0" smtClean="0">
                <a:ln w="1905"/>
                <a:solidFill>
                  <a:schemeClr val="bg2">
                    <a:lumMod val="10000"/>
                  </a:schemeClr>
                </a:solidFill>
                <a:effectLst>
                  <a:innerShdw blurRad="69850" dist="43180" dir="5400000">
                    <a:srgbClr val="000000">
                      <a:alpha val="65000"/>
                    </a:srgbClr>
                  </a:innerShdw>
                </a:effectLst>
              </a:rPr>
              <a:t>Pastoral</a:t>
            </a:r>
          </a:p>
          <a:p>
            <a:pPr marL="0" indent="0" algn="ctr">
              <a:buNone/>
            </a:pPr>
            <a:r>
              <a:rPr lang="es-ES" sz="2200" dirty="0" smtClean="0">
                <a:ln w="1905"/>
                <a:solidFill>
                  <a:schemeClr val="bg2">
                    <a:lumMod val="10000"/>
                  </a:schemeClr>
                </a:solidFill>
                <a:effectLst>
                  <a:innerShdw blurRad="69850" dist="43180" dir="5400000">
                    <a:srgbClr val="000000">
                      <a:alpha val="65000"/>
                    </a:srgbClr>
                  </a:innerShdw>
                </a:effectLst>
              </a:rPr>
              <a:t>Construcción de ciudadanía</a:t>
            </a:r>
          </a:p>
          <a:p>
            <a:pPr marL="0" indent="0" algn="ctr">
              <a:buNone/>
            </a:pPr>
            <a:r>
              <a:rPr lang="es-ES" sz="2200" dirty="0">
                <a:ln w="1905"/>
                <a:solidFill>
                  <a:schemeClr val="bg2">
                    <a:lumMod val="10000"/>
                  </a:schemeClr>
                </a:solidFill>
                <a:effectLst>
                  <a:innerShdw blurRad="69850" dist="43180" dir="5400000">
                    <a:srgbClr val="000000">
                      <a:alpha val="65000"/>
                    </a:srgbClr>
                  </a:innerShdw>
                </a:effectLst>
              </a:rPr>
              <a:t>	</a:t>
            </a:r>
            <a:r>
              <a:rPr lang="es-ES" sz="2200" dirty="0" smtClean="0">
                <a:ln w="1905"/>
                <a:solidFill>
                  <a:schemeClr val="bg2">
                    <a:lumMod val="10000"/>
                  </a:schemeClr>
                </a:solidFill>
                <a:effectLst>
                  <a:innerShdw blurRad="69850" dist="43180" dir="5400000">
                    <a:srgbClr val="000000">
                      <a:alpha val="65000"/>
                    </a:srgbClr>
                  </a:innerShdw>
                </a:effectLst>
              </a:rPr>
              <a:t>Enseñanza </a:t>
            </a:r>
            <a:r>
              <a:rPr lang="es-ES" sz="2200" dirty="0">
                <a:ln w="1905"/>
                <a:solidFill>
                  <a:schemeClr val="bg2">
                    <a:lumMod val="10000"/>
                  </a:schemeClr>
                </a:solidFill>
                <a:effectLst>
                  <a:innerShdw blurRad="69850" dist="43180" dir="5400000">
                    <a:srgbClr val="000000">
                      <a:alpha val="65000"/>
                    </a:srgbClr>
                  </a:innerShdw>
                </a:effectLst>
              </a:rPr>
              <a:t>y aprendizaje</a:t>
            </a:r>
          </a:p>
          <a:p>
            <a:pPr marL="0" indent="0" algn="ctr">
              <a:buNone/>
            </a:pPr>
            <a:r>
              <a:rPr lang="es-ES" sz="2200" dirty="0" smtClean="0">
                <a:ln w="1905"/>
                <a:solidFill>
                  <a:schemeClr val="bg2">
                    <a:lumMod val="10000"/>
                  </a:schemeClr>
                </a:solidFill>
                <a:effectLst>
                  <a:innerShdw blurRad="69850" dist="43180" dir="5400000">
                    <a:srgbClr val="000000">
                      <a:alpha val="65000"/>
                    </a:srgbClr>
                  </a:innerShdw>
                </a:effectLst>
              </a:rPr>
              <a:t>Productividad </a:t>
            </a:r>
            <a:r>
              <a:rPr lang="es-ES" sz="2200" dirty="0">
                <a:ln w="1905"/>
                <a:solidFill>
                  <a:schemeClr val="bg2">
                    <a:lumMod val="10000"/>
                  </a:schemeClr>
                </a:solidFill>
                <a:effectLst>
                  <a:innerShdw blurRad="69850" dist="43180" dir="5400000">
                    <a:srgbClr val="000000">
                      <a:alpha val="65000"/>
                    </a:srgbClr>
                  </a:innerShdw>
                </a:effectLst>
              </a:rPr>
              <a:t>y emprendimiento</a:t>
            </a:r>
          </a:p>
          <a:p>
            <a:pPr marL="0" indent="0" algn="ctr">
              <a:buNone/>
            </a:pPr>
            <a:r>
              <a:rPr lang="es-ES" sz="2200" dirty="0">
                <a:ln w="1905"/>
                <a:solidFill>
                  <a:schemeClr val="bg2">
                    <a:lumMod val="10000"/>
                  </a:schemeClr>
                </a:solidFill>
                <a:effectLst>
                  <a:innerShdw blurRad="69850" dist="43180" dir="5400000">
                    <a:srgbClr val="000000">
                      <a:alpha val="65000"/>
                    </a:srgbClr>
                  </a:innerShdw>
                </a:effectLst>
              </a:rPr>
              <a:t>	</a:t>
            </a:r>
            <a:r>
              <a:rPr lang="es-ES" sz="2200" dirty="0" smtClean="0">
                <a:ln w="1905"/>
                <a:solidFill>
                  <a:schemeClr val="bg2">
                    <a:lumMod val="10000"/>
                  </a:schemeClr>
                </a:solidFill>
                <a:effectLst>
                  <a:innerShdw blurRad="69850" dist="43180" dir="5400000">
                    <a:srgbClr val="000000">
                      <a:alpha val="65000"/>
                    </a:srgbClr>
                  </a:innerShdw>
                </a:effectLst>
              </a:rPr>
              <a:t>Gestión </a:t>
            </a:r>
            <a:r>
              <a:rPr lang="es-ES" sz="2200" dirty="0">
                <a:ln w="1905"/>
                <a:solidFill>
                  <a:schemeClr val="bg2">
                    <a:lumMod val="10000"/>
                  </a:schemeClr>
                </a:solidFill>
                <a:effectLst>
                  <a:innerShdw blurRad="69850" dist="43180" dir="5400000">
                    <a:srgbClr val="000000">
                      <a:alpha val="65000"/>
                    </a:srgbClr>
                  </a:innerShdw>
                </a:effectLst>
              </a:rPr>
              <a:t>directiva</a:t>
            </a:r>
            <a:endParaRPr lang="es-ES" sz="2200" dirty="0" smtClean="0">
              <a:ln w="1905"/>
              <a:solidFill>
                <a:schemeClr val="bg2">
                  <a:lumMod val="10000"/>
                </a:schemeClr>
              </a:solidFill>
              <a:effectLst>
                <a:innerShdw blurRad="69850" dist="43180" dir="5400000">
                  <a:srgbClr val="000000">
                    <a:alpha val="65000"/>
                  </a:srgbClr>
                </a:innerShdw>
              </a:effectLst>
            </a:endParaRPr>
          </a:p>
          <a:p>
            <a:pPr marL="0" indent="0" algn="ctr">
              <a:buNone/>
            </a:pPr>
            <a:r>
              <a:rPr lang="es-ES" sz="2200" dirty="0" smtClean="0">
                <a:ln w="1905"/>
                <a:solidFill>
                  <a:schemeClr val="bg2">
                    <a:lumMod val="10000"/>
                  </a:schemeClr>
                </a:solidFill>
                <a:effectLst>
                  <a:innerShdw blurRad="69850" dist="43180" dir="5400000">
                    <a:srgbClr val="000000">
                      <a:alpha val="65000"/>
                    </a:srgbClr>
                  </a:innerShdw>
                </a:effectLst>
              </a:rPr>
              <a:t>                 </a:t>
            </a:r>
            <a:endParaRPr lang="es-VE" sz="2200" dirty="0">
              <a:ln w="1905"/>
              <a:solidFill>
                <a:schemeClr val="bg2">
                  <a:lumMod val="10000"/>
                </a:schemeClr>
              </a:solidFill>
              <a:effectLst>
                <a:innerShdw blurRad="69850" dist="43180" dir="5400000">
                  <a:srgbClr val="000000">
                    <a:alpha val="65000"/>
                  </a:srgbClr>
                </a:innerShdw>
              </a:effectLst>
            </a:endParaRPr>
          </a:p>
        </p:txBody>
      </p:sp>
      <p:sp>
        <p:nvSpPr>
          <p:cNvPr id="11" name="1 Título"/>
          <p:cNvSpPr txBox="1">
            <a:spLocks/>
          </p:cNvSpPr>
          <p:nvPr/>
        </p:nvSpPr>
        <p:spPr>
          <a:xfrm>
            <a:off x="5004048" y="2708920"/>
            <a:ext cx="3979008" cy="54164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2400" dirty="0" smtClean="0">
                <a:ln w="1905"/>
                <a:solidFill>
                  <a:srgbClr val="C00000"/>
                </a:solidFill>
                <a:effectLst>
                  <a:innerShdw blurRad="69850" dist="43180" dir="5400000">
                    <a:srgbClr val="000000">
                      <a:alpha val="65000"/>
                    </a:srgbClr>
                  </a:innerShdw>
                </a:effectLst>
              </a:rPr>
              <a:t> </a:t>
            </a:r>
          </a:p>
          <a:p>
            <a:pPr marL="0" indent="0" algn="ctr">
              <a:buNone/>
            </a:pPr>
            <a:r>
              <a:rPr lang="es-ES" sz="2200" dirty="0" smtClean="0">
                <a:ln w="1905"/>
                <a:solidFill>
                  <a:schemeClr val="bg2">
                    <a:lumMod val="10000"/>
                  </a:schemeClr>
                </a:solidFill>
                <a:effectLst>
                  <a:innerShdw blurRad="69850" dist="43180" dir="5400000">
                    <a:srgbClr val="000000">
                      <a:alpha val="65000"/>
                    </a:srgbClr>
                  </a:innerShdw>
                </a:effectLst>
              </a:rPr>
              <a:t>Valores humano-cristianos </a:t>
            </a:r>
            <a:endParaRPr lang="es-ES" sz="2200" dirty="0">
              <a:ln w="1905"/>
              <a:solidFill>
                <a:schemeClr val="bg2">
                  <a:lumMod val="10000"/>
                </a:schemeClr>
              </a:solidFill>
              <a:effectLst>
                <a:innerShdw blurRad="69850" dist="43180" dir="5400000">
                  <a:srgbClr val="000000">
                    <a:alpha val="65000"/>
                  </a:srgbClr>
                </a:innerShdw>
              </a:effectLst>
            </a:endParaRPr>
          </a:p>
          <a:p>
            <a:pPr marL="0" indent="0" algn="ctr">
              <a:buNone/>
            </a:pPr>
            <a:r>
              <a:rPr lang="es-ES" sz="2200" dirty="0" smtClean="0">
                <a:ln w="1905"/>
                <a:solidFill>
                  <a:schemeClr val="bg2">
                    <a:lumMod val="10000"/>
                  </a:schemeClr>
                </a:solidFill>
                <a:effectLst>
                  <a:innerShdw blurRad="69850" dist="43180" dir="5400000">
                    <a:srgbClr val="000000">
                      <a:alpha val="65000"/>
                    </a:srgbClr>
                  </a:innerShdw>
                </a:effectLst>
              </a:rPr>
              <a:t>Desarrollo </a:t>
            </a:r>
            <a:r>
              <a:rPr lang="es-ES" sz="2200" dirty="0">
                <a:ln w="1905"/>
                <a:solidFill>
                  <a:schemeClr val="bg2">
                    <a:lumMod val="10000"/>
                  </a:schemeClr>
                </a:solidFill>
                <a:effectLst>
                  <a:innerShdw blurRad="69850" dist="43180" dir="5400000">
                    <a:srgbClr val="000000">
                      <a:alpha val="65000"/>
                    </a:srgbClr>
                  </a:innerShdw>
                </a:effectLst>
              </a:rPr>
              <a:t>del </a:t>
            </a:r>
            <a:r>
              <a:rPr lang="es-ES" sz="2200" dirty="0" smtClean="0">
                <a:ln w="1905"/>
                <a:solidFill>
                  <a:schemeClr val="bg2">
                    <a:lumMod val="10000"/>
                  </a:schemeClr>
                </a:solidFill>
                <a:effectLst>
                  <a:innerShdw blurRad="69850" dist="43180" dir="5400000">
                    <a:srgbClr val="000000">
                      <a:alpha val="65000"/>
                    </a:srgbClr>
                  </a:innerShdw>
                </a:effectLst>
              </a:rPr>
              <a:t>pensamiento </a:t>
            </a:r>
          </a:p>
          <a:p>
            <a:pPr marL="0" indent="0" algn="ctr">
              <a:buNone/>
            </a:pPr>
            <a:r>
              <a:rPr lang="es-ES" sz="2200" dirty="0" smtClean="0">
                <a:ln w="1905"/>
                <a:solidFill>
                  <a:schemeClr val="bg2">
                    <a:lumMod val="10000"/>
                  </a:schemeClr>
                </a:solidFill>
                <a:effectLst>
                  <a:innerShdw blurRad="69850" dist="43180" dir="5400000">
                    <a:srgbClr val="000000">
                      <a:alpha val="65000"/>
                    </a:srgbClr>
                  </a:innerShdw>
                </a:effectLst>
              </a:rPr>
              <a:t>Tecnología</a:t>
            </a:r>
            <a:endParaRPr lang="es-ES" sz="2200" dirty="0">
              <a:ln w="1905"/>
              <a:solidFill>
                <a:schemeClr val="bg2">
                  <a:lumMod val="10000"/>
                </a:schemeClr>
              </a:solidFill>
              <a:effectLst>
                <a:innerShdw blurRad="69850" dist="43180" dir="5400000">
                  <a:srgbClr val="000000">
                    <a:alpha val="65000"/>
                  </a:srgbClr>
                </a:innerShdw>
              </a:effectLst>
            </a:endParaRPr>
          </a:p>
          <a:p>
            <a:pPr marL="0" indent="0" algn="ctr">
              <a:buNone/>
            </a:pPr>
            <a:r>
              <a:rPr lang="es-ES" sz="2200" dirty="0" smtClean="0">
                <a:ln w="1905"/>
                <a:solidFill>
                  <a:schemeClr val="bg2">
                    <a:lumMod val="10000"/>
                  </a:schemeClr>
                </a:solidFill>
                <a:effectLst>
                  <a:innerShdw blurRad="69850" dist="43180" dir="5400000">
                    <a:srgbClr val="000000">
                      <a:alpha val="65000"/>
                    </a:srgbClr>
                  </a:innerShdw>
                </a:effectLst>
              </a:rPr>
              <a:t>Lenguaje </a:t>
            </a:r>
            <a:r>
              <a:rPr lang="es-ES" sz="2200" dirty="0">
                <a:ln w="1905"/>
                <a:solidFill>
                  <a:schemeClr val="bg2">
                    <a:lumMod val="10000"/>
                  </a:schemeClr>
                </a:solidFill>
                <a:effectLst>
                  <a:innerShdw blurRad="69850" dist="43180" dir="5400000">
                    <a:srgbClr val="000000">
                      <a:alpha val="65000"/>
                    </a:srgbClr>
                  </a:innerShdw>
                </a:effectLst>
              </a:rPr>
              <a:t>y comunicación</a:t>
            </a:r>
          </a:p>
          <a:p>
            <a:pPr marL="0" indent="0" algn="ctr">
              <a:buNone/>
            </a:pPr>
            <a:r>
              <a:rPr lang="es-ES" sz="2200" dirty="0" smtClean="0">
                <a:ln w="1905"/>
                <a:solidFill>
                  <a:schemeClr val="bg2">
                    <a:lumMod val="10000"/>
                  </a:schemeClr>
                </a:solidFill>
                <a:effectLst>
                  <a:innerShdw blurRad="69850" dist="43180" dir="5400000">
                    <a:srgbClr val="000000">
                      <a:alpha val="65000"/>
                    </a:srgbClr>
                  </a:innerShdw>
                </a:effectLst>
              </a:rPr>
              <a:t>Informática </a:t>
            </a:r>
            <a:r>
              <a:rPr lang="es-ES" sz="2200" dirty="0">
                <a:ln w="1905"/>
                <a:solidFill>
                  <a:schemeClr val="bg2">
                    <a:lumMod val="10000"/>
                  </a:schemeClr>
                </a:solidFill>
                <a:effectLst>
                  <a:innerShdw blurRad="69850" dist="43180" dir="5400000">
                    <a:srgbClr val="000000">
                      <a:alpha val="65000"/>
                    </a:srgbClr>
                  </a:innerShdw>
                </a:effectLst>
              </a:rPr>
              <a:t>educativa     </a:t>
            </a:r>
            <a:endParaRPr lang="es-VE" sz="2200" dirty="0">
              <a:ln w="1905"/>
              <a:solidFill>
                <a:schemeClr val="bg2">
                  <a:lumMod val="10000"/>
                </a:schemeClr>
              </a:solidFill>
              <a:effectLst>
                <a:innerShdw blurRad="69850" dist="43180" dir="5400000">
                  <a:srgbClr val="000000">
                    <a:alpha val="65000"/>
                  </a:srgbClr>
                </a:innerShdw>
              </a:effectLst>
            </a:endParaRPr>
          </a:p>
        </p:txBody>
      </p:sp>
      <p:sp>
        <p:nvSpPr>
          <p:cNvPr id="12" name="11 Flecha a la derecha con bandas"/>
          <p:cNvSpPr/>
          <p:nvPr/>
        </p:nvSpPr>
        <p:spPr>
          <a:xfrm rot="10800000">
            <a:off x="2735796" y="1360920"/>
            <a:ext cx="612068" cy="288032"/>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3" name="1 Título"/>
          <p:cNvSpPr txBox="1">
            <a:spLocks/>
          </p:cNvSpPr>
          <p:nvPr/>
        </p:nvSpPr>
        <p:spPr>
          <a:xfrm>
            <a:off x="6334943" y="583098"/>
            <a:ext cx="2816516" cy="54164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2400" dirty="0">
                <a:ln w="1905"/>
                <a:solidFill>
                  <a:srgbClr val="C00000"/>
                </a:solidFill>
                <a:effectLst>
                  <a:glow rad="101600">
                    <a:srgbClr val="FFFF00">
                      <a:alpha val="60000"/>
                    </a:srgbClr>
                  </a:glow>
                  <a:innerShdw blurRad="69850" dist="43180" dir="5400000">
                    <a:srgbClr val="000000">
                      <a:alpha val="65000"/>
                    </a:srgbClr>
                  </a:innerShdw>
                </a:effectLst>
              </a:rPr>
              <a:t>Ejes</a:t>
            </a:r>
            <a:r>
              <a:rPr lang="es-ES" sz="2400" dirty="0" smtClean="0">
                <a:ln w="1905"/>
                <a:solidFill>
                  <a:srgbClr val="C00000"/>
                </a:solidFill>
                <a:effectLst>
                  <a:glow rad="101600">
                    <a:srgbClr val="FFFF00">
                      <a:alpha val="60000"/>
                    </a:srgbClr>
                  </a:glow>
                  <a:innerShdw blurRad="69850" dist="43180" dir="5400000">
                    <a:srgbClr val="000000">
                      <a:alpha val="65000"/>
                    </a:srgbClr>
                  </a:innerShdw>
                </a:effectLst>
              </a:rPr>
              <a:t>:</a:t>
            </a:r>
            <a:r>
              <a:rPr lang="es-ES" sz="2000" dirty="0" smtClean="0">
                <a:ln w="1905"/>
                <a:solidFill>
                  <a:srgbClr val="C00000"/>
                </a:solidFill>
                <a:effectLst>
                  <a:glow rad="101600">
                    <a:srgbClr val="FFFF00">
                      <a:alpha val="60000"/>
                    </a:srgbClr>
                  </a:glow>
                  <a:innerShdw blurRad="69850" dist="43180" dir="5400000">
                    <a:srgbClr val="000000">
                      <a:alpha val="65000"/>
                    </a:srgbClr>
                  </a:innerShdw>
                </a:effectLst>
              </a:rPr>
              <a:t> </a:t>
            </a:r>
            <a:r>
              <a:rPr lang="es-ES" sz="2000" dirty="0">
                <a:ln w="1905"/>
                <a:solidFill>
                  <a:srgbClr val="C00000"/>
                </a:solidFill>
                <a:effectLst>
                  <a:innerShdw blurRad="69850" dist="43180" dir="5400000">
                    <a:srgbClr val="000000">
                      <a:alpha val="65000"/>
                    </a:srgbClr>
                  </a:innerShdw>
                </a:effectLst>
              </a:rPr>
              <a:t>C</a:t>
            </a:r>
            <a:r>
              <a:rPr lang="es-ES" sz="2000" dirty="0" smtClean="0">
                <a:ln w="1905"/>
                <a:solidFill>
                  <a:srgbClr val="C00000"/>
                </a:solidFill>
                <a:effectLst>
                  <a:innerShdw blurRad="69850" dist="43180" dir="5400000">
                    <a:srgbClr val="000000">
                      <a:alpha val="65000"/>
                    </a:srgbClr>
                  </a:innerShdw>
                </a:effectLst>
              </a:rPr>
              <a:t>ompetencias fundamentales </a:t>
            </a:r>
            <a:r>
              <a:rPr lang="es-ES" sz="2000" dirty="0">
                <a:ln w="1905"/>
                <a:solidFill>
                  <a:srgbClr val="C00000"/>
                </a:solidFill>
                <a:effectLst>
                  <a:innerShdw blurRad="69850" dist="43180" dir="5400000">
                    <a:srgbClr val="000000">
                      <a:alpha val="65000"/>
                    </a:srgbClr>
                  </a:innerShdw>
                </a:effectLst>
              </a:rPr>
              <a:t>que esperamos </a:t>
            </a:r>
          </a:p>
          <a:p>
            <a:pPr marL="0" indent="0" algn="ctr">
              <a:buNone/>
            </a:pPr>
            <a:r>
              <a:rPr lang="es-ES" sz="2000" dirty="0">
                <a:ln w="1905"/>
                <a:solidFill>
                  <a:srgbClr val="C00000"/>
                </a:solidFill>
                <a:effectLst>
                  <a:innerShdw blurRad="69850" dist="43180" dir="5400000">
                    <a:srgbClr val="000000">
                      <a:alpha val="65000"/>
                    </a:srgbClr>
                  </a:innerShdw>
                </a:effectLst>
              </a:rPr>
              <a:t>desarrollar con nuestra acción </a:t>
            </a:r>
            <a:r>
              <a:rPr lang="es-ES" sz="2000" dirty="0" smtClean="0">
                <a:ln w="1905"/>
                <a:solidFill>
                  <a:srgbClr val="C00000"/>
                </a:solidFill>
                <a:effectLst>
                  <a:innerShdw blurRad="69850" dist="43180" dir="5400000">
                    <a:srgbClr val="000000">
                      <a:alpha val="65000"/>
                    </a:srgbClr>
                  </a:innerShdw>
                </a:effectLst>
              </a:rPr>
              <a:t>educativa</a:t>
            </a:r>
          </a:p>
        </p:txBody>
      </p:sp>
      <p:sp>
        <p:nvSpPr>
          <p:cNvPr id="15" name="1 Título"/>
          <p:cNvSpPr txBox="1">
            <a:spLocks/>
          </p:cNvSpPr>
          <p:nvPr/>
        </p:nvSpPr>
        <p:spPr>
          <a:xfrm>
            <a:off x="0" y="583098"/>
            <a:ext cx="2816516" cy="54164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2400" dirty="0" smtClean="0">
                <a:ln w="1905"/>
                <a:solidFill>
                  <a:srgbClr val="C00000"/>
                </a:solidFill>
                <a:effectLst>
                  <a:glow rad="101600">
                    <a:srgbClr val="FFFF00">
                      <a:alpha val="60000"/>
                    </a:srgbClr>
                  </a:glow>
                  <a:innerShdw blurRad="69850" dist="43180" dir="5400000">
                    <a:srgbClr val="000000">
                      <a:alpha val="65000"/>
                    </a:srgbClr>
                  </a:innerShdw>
                </a:effectLst>
              </a:rPr>
              <a:t>Procesos:</a:t>
            </a:r>
            <a:r>
              <a:rPr lang="es-ES" sz="2000" dirty="0" smtClean="0">
                <a:ln w="1905"/>
                <a:solidFill>
                  <a:srgbClr val="C00000"/>
                </a:solidFill>
                <a:effectLst>
                  <a:glow rad="101600">
                    <a:srgbClr val="FFFF00">
                      <a:alpha val="60000"/>
                    </a:srgbClr>
                  </a:glow>
                  <a:innerShdw blurRad="69850" dist="43180" dir="5400000">
                    <a:srgbClr val="000000">
                      <a:alpha val="65000"/>
                    </a:srgbClr>
                  </a:innerShdw>
                </a:effectLst>
              </a:rPr>
              <a:t> </a:t>
            </a:r>
            <a:r>
              <a:rPr lang="es-ES" sz="2000" dirty="0" smtClean="0">
                <a:ln w="1905"/>
                <a:solidFill>
                  <a:srgbClr val="C00000"/>
                </a:solidFill>
                <a:effectLst>
                  <a:innerShdw blurRad="69850" dist="43180" dir="5400000">
                    <a:srgbClr val="000000">
                      <a:alpha val="65000"/>
                    </a:srgbClr>
                  </a:innerShdw>
                </a:effectLst>
              </a:rPr>
              <a:t>Dimensiones </a:t>
            </a:r>
            <a:r>
              <a:rPr lang="es-ES" sz="2000" dirty="0">
                <a:ln w="1905"/>
                <a:solidFill>
                  <a:srgbClr val="C00000"/>
                </a:solidFill>
                <a:effectLst>
                  <a:innerShdw blurRad="69850" dist="43180" dir="5400000">
                    <a:srgbClr val="000000">
                      <a:alpha val="65000"/>
                    </a:srgbClr>
                  </a:innerShdw>
                </a:effectLst>
              </a:rPr>
              <a:t>que caracterizan nuestra acción educativa</a:t>
            </a:r>
            <a:endParaRPr lang="es-ES" sz="2000" dirty="0" smtClean="0">
              <a:ln w="1905"/>
              <a:solidFill>
                <a:srgbClr val="C00000"/>
              </a:solidFill>
              <a:effectLst>
                <a:innerShdw blurRad="69850" dist="43180" dir="5400000">
                  <a:srgbClr val="000000">
                    <a:alpha val="65000"/>
                  </a:srgbClr>
                </a:innerShdw>
              </a:effectLst>
            </a:endParaRPr>
          </a:p>
        </p:txBody>
      </p:sp>
      <p:sp>
        <p:nvSpPr>
          <p:cNvPr id="16" name="15 Flecha a la derecha con bandas"/>
          <p:cNvSpPr/>
          <p:nvPr/>
        </p:nvSpPr>
        <p:spPr>
          <a:xfrm rot="5400000">
            <a:off x="1328875" y="2423653"/>
            <a:ext cx="915671" cy="334078"/>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7" name="16 Flecha a la derecha con bandas"/>
          <p:cNvSpPr/>
          <p:nvPr/>
        </p:nvSpPr>
        <p:spPr>
          <a:xfrm rot="5400000">
            <a:off x="6151895" y="2390724"/>
            <a:ext cx="915671" cy="334078"/>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7" name="6 Rectángulo"/>
          <p:cNvSpPr/>
          <p:nvPr/>
        </p:nvSpPr>
        <p:spPr>
          <a:xfrm>
            <a:off x="107504" y="5013176"/>
            <a:ext cx="8875552" cy="1631216"/>
          </a:xfrm>
          <a:prstGeom prst="rect">
            <a:avLst/>
          </a:prstGeom>
        </p:spPr>
        <p:txBody>
          <a:bodyPr wrap="square">
            <a:spAutoFit/>
          </a:bodyPr>
          <a:lstStyle/>
          <a:p>
            <a:pPr algn="just"/>
            <a:r>
              <a:rPr lang="es-ES" sz="2000" dirty="0" smtClean="0">
                <a:effectLst>
                  <a:glow rad="101600">
                    <a:srgbClr val="FFFF00">
                      <a:alpha val="60000"/>
                    </a:srgbClr>
                  </a:glow>
                </a:effectLst>
                <a:latin typeface="Britannic Bold" pitchFamily="34" charset="0"/>
                <a:cs typeface="Aharoni" pitchFamily="2" charset="-79"/>
              </a:rPr>
              <a:t>«Formar </a:t>
            </a:r>
            <a:r>
              <a:rPr lang="es-ES" sz="2000" dirty="0">
                <a:effectLst>
                  <a:glow rad="101600">
                    <a:srgbClr val="FFFF00">
                      <a:alpha val="60000"/>
                    </a:srgbClr>
                  </a:glow>
                </a:effectLst>
                <a:latin typeface="Britannic Bold" pitchFamily="34" charset="0"/>
                <a:cs typeface="Aharoni" pitchFamily="2" charset="-79"/>
              </a:rPr>
              <a:t>en las competencias fundamentales a los niños, niñas, jóvenes y </a:t>
            </a:r>
            <a:r>
              <a:rPr lang="es-ES" sz="2000" dirty="0" smtClean="0">
                <a:effectLst>
                  <a:glow rad="101600">
                    <a:srgbClr val="FFFF00">
                      <a:alpha val="60000"/>
                    </a:srgbClr>
                  </a:glow>
                </a:effectLst>
                <a:latin typeface="Britannic Bold" pitchFamily="34" charset="0"/>
                <a:cs typeface="Aharoni" pitchFamily="2" charset="-79"/>
              </a:rPr>
              <a:t>personas </a:t>
            </a:r>
            <a:r>
              <a:rPr lang="es-ES" sz="2000" dirty="0">
                <a:effectLst>
                  <a:glow rad="101600">
                    <a:srgbClr val="FFFF00">
                      <a:alpha val="60000"/>
                    </a:srgbClr>
                  </a:glow>
                </a:effectLst>
                <a:latin typeface="Britannic Bold" pitchFamily="34" charset="0"/>
                <a:cs typeface="Aharoni" pitchFamily="2" charset="-79"/>
              </a:rPr>
              <a:t>adultas de los sectores más empobrecidos, desde la construcción </a:t>
            </a:r>
            <a:r>
              <a:rPr lang="es-ES" sz="2000" dirty="0" smtClean="0">
                <a:effectLst>
                  <a:glow rad="101600">
                    <a:srgbClr val="FFFF00">
                      <a:alpha val="60000"/>
                    </a:srgbClr>
                  </a:glow>
                </a:effectLst>
                <a:latin typeface="Britannic Bold" pitchFamily="34" charset="0"/>
                <a:cs typeface="Aharoni" pitchFamily="2" charset="-79"/>
              </a:rPr>
              <a:t>y </a:t>
            </a:r>
            <a:r>
              <a:rPr lang="es-ES" sz="2000" dirty="0">
                <a:effectLst>
                  <a:glow rad="101600">
                    <a:srgbClr val="FFFF00">
                      <a:alpha val="60000"/>
                    </a:srgbClr>
                  </a:glow>
                </a:effectLst>
                <a:latin typeface="Britannic Bold" pitchFamily="34" charset="0"/>
                <a:cs typeface="Aharoni" pitchFamily="2" charset="-79"/>
              </a:rPr>
              <a:t>consolidación de los centros educativos comunitarios y en el marco de la </a:t>
            </a:r>
            <a:r>
              <a:rPr lang="es-ES" sz="2000" dirty="0" smtClean="0">
                <a:effectLst>
                  <a:glow rad="101600">
                    <a:srgbClr val="FFFF00">
                      <a:alpha val="60000"/>
                    </a:srgbClr>
                  </a:glow>
                </a:effectLst>
                <a:latin typeface="Britannic Bold" pitchFamily="34" charset="0"/>
                <a:cs typeface="Aharoni" pitchFamily="2" charset="-79"/>
              </a:rPr>
              <a:t>misión </a:t>
            </a:r>
            <a:r>
              <a:rPr lang="es-ES" sz="2000" dirty="0">
                <a:effectLst>
                  <a:glow rad="101600">
                    <a:srgbClr val="FFFF00">
                      <a:alpha val="60000"/>
                    </a:srgbClr>
                  </a:glow>
                </a:effectLst>
                <a:latin typeface="Britannic Bold" pitchFamily="34" charset="0"/>
                <a:cs typeface="Aharoni" pitchFamily="2" charset="-79"/>
              </a:rPr>
              <a:t>de Fe y Alegría, Movimiento de Educación Popular y Promoción Social, inspirado en Jesús y su </a:t>
            </a:r>
            <a:r>
              <a:rPr lang="es-ES" sz="2000" dirty="0" smtClean="0">
                <a:effectLst>
                  <a:glow rad="101600">
                    <a:srgbClr val="FFFF00">
                      <a:alpha val="60000"/>
                    </a:srgbClr>
                  </a:glow>
                </a:effectLst>
                <a:latin typeface="Britannic Bold" pitchFamily="34" charset="0"/>
                <a:cs typeface="Aharoni" pitchFamily="2" charset="-79"/>
              </a:rPr>
              <a:t>proyecto».</a:t>
            </a:r>
            <a:endParaRPr lang="es-ES" sz="2000" dirty="0">
              <a:effectLst>
                <a:glow rad="101600">
                  <a:srgbClr val="FFFF00">
                    <a:alpha val="60000"/>
                  </a:srgbClr>
                </a:glow>
              </a:effectLst>
              <a:latin typeface="Britannic Bold" pitchFamily="34" charset="0"/>
              <a:cs typeface="Aharoni" pitchFamily="2" charset="-79"/>
            </a:endParaRPr>
          </a:p>
        </p:txBody>
      </p:sp>
      <p:sp>
        <p:nvSpPr>
          <p:cNvPr id="19" name="18 Flecha a la derecha con bandas"/>
          <p:cNvSpPr/>
          <p:nvPr/>
        </p:nvSpPr>
        <p:spPr>
          <a:xfrm rot="5400000">
            <a:off x="4073758" y="4180858"/>
            <a:ext cx="1330563" cy="334078"/>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8476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xEl>
                                              <p:pRg st="0" end="0"/>
                                            </p:txEl>
                                          </p:spTgt>
                                        </p:tgtEl>
                                        <p:attrNameLst>
                                          <p:attrName>style.visibility</p:attrName>
                                        </p:attrNameLst>
                                      </p:cBhvr>
                                      <p:to>
                                        <p:strVal val="visible"/>
                                      </p:to>
                                    </p:set>
                                    <p:animEffect transition="in" filter="fade">
                                      <p:cBhvr>
                                        <p:cTn id="6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P spid="12" grpId="0" animBg="1"/>
      <p:bldP spid="13" grpId="0"/>
      <p:bldP spid="15" grpId="0"/>
      <p:bldP spid="16"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1301" y="2019311"/>
            <a:ext cx="7714597" cy="3353905"/>
          </a:xfrm>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s-VE"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NUESTRAS PRÁCTICAS </a:t>
            </a:r>
            <a:r>
              <a:rPr lang="es-ES" sz="4000" dirty="0" smtClean="0">
                <a:ln w="1905"/>
                <a:solidFill>
                  <a:srgbClr val="C00000"/>
                </a:solidFill>
                <a:effectLst>
                  <a:innerShdw blurRad="69850" dist="43180" dir="5400000">
                    <a:srgbClr val="000000">
                      <a:alpha val="65000"/>
                    </a:srgbClr>
                  </a:innerShdw>
                </a:effectLst>
              </a:rPr>
              <a:t> PEDAGÓGICAS (CURRICULARES Y EXTRA-CURRICULARES) DE FORMACIÓN PARA EL COMPROMISO</a:t>
            </a:r>
            <a:endParaRPr lang="es-VE" sz="4000" dirty="0">
              <a:ln w="1905"/>
              <a:solidFill>
                <a:srgbClr val="C00000"/>
              </a:solidFill>
              <a:effectLst>
                <a:innerShdw blurRad="69850" dist="43180" dir="5400000">
                  <a:srgbClr val="000000">
                    <a:alpha val="65000"/>
                  </a:srgbClr>
                </a:innerShdw>
              </a:effectLst>
            </a:endParaRPr>
          </a:p>
        </p:txBody>
      </p:sp>
      <p:sp>
        <p:nvSpPr>
          <p:cNvPr id="4" name="1 Título"/>
          <p:cNvSpPr txBox="1">
            <a:spLocks/>
          </p:cNvSpPr>
          <p:nvPr/>
        </p:nvSpPr>
        <p:spPr>
          <a:xfrm>
            <a:off x="107504" y="2060848"/>
            <a:ext cx="8712968" cy="453650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buFont typeface="Arial" charset="0"/>
              <a:buChar char="•"/>
            </a:pPr>
            <a:endParaRPr lang="es-ES" sz="2000" dirty="0" smtClean="0">
              <a:ln w="1905"/>
              <a:solidFill>
                <a:schemeClr val="bg2">
                  <a:lumMod val="10000"/>
                </a:schemeClr>
              </a:solidFill>
              <a:effectLst>
                <a:innerShdw blurRad="69850" dist="43180" dir="5400000">
                  <a:srgbClr val="000000">
                    <a:alpha val="65000"/>
                  </a:srgbClr>
                </a:innerShdw>
              </a:effectLst>
            </a:endParaRPr>
          </a:p>
          <a:p>
            <a:pPr algn="just">
              <a:buFont typeface="Arial" charset="0"/>
              <a:buChar char="•"/>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smtClean="0">
              <a:ln w="1905"/>
              <a:solidFill>
                <a:schemeClr val="bg2">
                  <a:lumMod val="10000"/>
                </a:schemeClr>
              </a:solidFill>
              <a:effectLst>
                <a:innerShdw blurRad="69850" dist="43180" dir="5400000">
                  <a:srgbClr val="000000">
                    <a:alpha val="65000"/>
                  </a:srgbClr>
                </a:innerShdw>
              </a:effectLst>
            </a:endParaRPr>
          </a:p>
          <a:p>
            <a:pPr marL="0" indent="0" algn="just">
              <a:buNone/>
            </a:pPr>
            <a:endParaRPr lang="es-ES" sz="2000" dirty="0">
              <a:ln w="1905"/>
              <a:solidFill>
                <a:schemeClr val="bg2">
                  <a:lumMod val="10000"/>
                </a:schemeClr>
              </a:solidFill>
              <a:effectLst>
                <a:innerShdw blurRad="69850" dist="43180" dir="5400000">
                  <a:srgbClr val="000000">
                    <a:alpha val="65000"/>
                  </a:srgbClr>
                </a:innerShdw>
              </a:effectLst>
            </a:endParaRPr>
          </a:p>
        </p:txBody>
      </p:sp>
      <p:grpSp>
        <p:nvGrpSpPr>
          <p:cNvPr id="7" name="6 Grupo"/>
          <p:cNvGrpSpPr/>
          <p:nvPr/>
        </p:nvGrpSpPr>
        <p:grpSpPr>
          <a:xfrm>
            <a:off x="35496" y="81902"/>
            <a:ext cx="3888432" cy="2122962"/>
            <a:chOff x="93670" y="348267"/>
            <a:chExt cx="3300420" cy="1906938"/>
          </a:xfrm>
        </p:grpSpPr>
        <p:pic>
          <p:nvPicPr>
            <p:cNvPr id="9"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70" y="348267"/>
              <a:ext cx="790575" cy="580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479" y="348267"/>
              <a:ext cx="826923" cy="55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676" y="348267"/>
              <a:ext cx="796879" cy="55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6555" y="348267"/>
              <a:ext cx="887535" cy="55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086" y="1696405"/>
              <a:ext cx="781160" cy="55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671" y="916724"/>
              <a:ext cx="793808" cy="779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14 Grupo"/>
          <p:cNvGrpSpPr/>
          <p:nvPr/>
        </p:nvGrpSpPr>
        <p:grpSpPr>
          <a:xfrm>
            <a:off x="3635896" y="4005065"/>
            <a:ext cx="5400600" cy="2809938"/>
            <a:chOff x="3935959" y="4784441"/>
            <a:chExt cx="5072510" cy="2030561"/>
          </a:xfrm>
        </p:grpSpPr>
        <p:pic>
          <p:nvPicPr>
            <p:cNvPr id="16"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00268" y="6262922"/>
              <a:ext cx="1026702"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26970" y="6262922"/>
              <a:ext cx="1028094"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5064" y="6262922"/>
              <a:ext cx="1026702"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81767" y="6262922"/>
              <a:ext cx="1026702" cy="55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50433" y="5334812"/>
              <a:ext cx="658036" cy="9281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50433" y="4784441"/>
              <a:ext cx="658036" cy="782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D:\Respaldo 19-10-2009\Mis documentos\Mis imágenes\12-11-2007\DSC02363.JPG"/>
            <p:cNvPicPr/>
            <p:nvPr/>
          </p:nvPicPr>
          <p:blipFill>
            <a:blip r:embed="rId14" cstate="print"/>
            <a:srcRect/>
            <a:stretch>
              <a:fillRect/>
            </a:stretch>
          </p:blipFill>
          <p:spPr bwMode="auto">
            <a:xfrm>
              <a:off x="3935959" y="6262922"/>
              <a:ext cx="989461" cy="552080"/>
            </a:xfrm>
            <a:prstGeom prst="rect">
              <a:avLst/>
            </a:prstGeom>
            <a:ln>
              <a:noFill/>
            </a:ln>
            <a:effectLst>
              <a:outerShdw blurRad="292100" dist="139700" dir="2700000" algn="tl" rotWithShape="0">
                <a:srgbClr val="333333">
                  <a:alpha val="65000"/>
                </a:srgbClr>
              </a:outerShdw>
            </a:effectLst>
          </p:spPr>
        </p:pic>
      </p:grpSp>
      <p:pic>
        <p:nvPicPr>
          <p:cNvPr id="23" name="Picture 10" descr="f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01171" y="1019198"/>
            <a:ext cx="122396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915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651358" y="332656"/>
            <a:ext cx="7344816" cy="115212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28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rPr>
              <a:t>Procesos: Enseñanza y Aprendizaje/ Construcción de Ciudadanía/Pastoral</a:t>
            </a:r>
          </a:p>
          <a:p>
            <a:pPr marL="0" indent="0" algn="ctr">
              <a:buNone/>
            </a:pPr>
            <a:endParaRPr lang="es-ES" sz="2800" b="0" dirty="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Contextualización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de la propuesta curricular</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 de los centros educativos.</a:t>
            </a: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Inclusión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de estudiantes en los procesos de análisis de contexto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desarrollados en los centros.</a:t>
            </a: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Desarrollo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 la metodología de proyectos en primaria, media general y media técnica: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Proyectos Tecnológicos/</a:t>
            </a:r>
            <a:r>
              <a:rPr lang="es-ES" sz="2400" b="0" dirty="0" err="1"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Sociocomunitarios</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 que atienden problemáticas de las comunidade</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s que rodean a las escuelas.</a:t>
            </a: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Participación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activa de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los estudiantes en los Comité de sus centros</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 (Resolución 058).</a:t>
            </a: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Conformación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 la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Escuela de Paz y Ciudadanía</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a:t>
            </a:r>
          </a:p>
          <a:p>
            <a:pPr marL="0" indent="0" algn="just">
              <a:buNone/>
            </a:pPr>
            <a:endPar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endParaRPr>
          </a:p>
          <a:p>
            <a:pPr marL="0" indent="0" algn="just">
              <a:buNone/>
            </a:pPr>
            <a:endParaRPr lang="es-ES" sz="24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a:p>
            <a:pPr marL="0" indent="0" algn="just">
              <a:buNone/>
            </a:pPr>
            <a:endParaRPr lang="es-ES" sz="24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p:txBody>
      </p:sp>
      <p:grpSp>
        <p:nvGrpSpPr>
          <p:cNvPr id="9" name="13 Grupo"/>
          <p:cNvGrpSpPr/>
          <p:nvPr/>
        </p:nvGrpSpPr>
        <p:grpSpPr>
          <a:xfrm>
            <a:off x="8172400" y="-14398"/>
            <a:ext cx="1094826" cy="6858000"/>
            <a:chOff x="-23255" y="0"/>
            <a:chExt cx="1094826" cy="6858000"/>
          </a:xfrm>
        </p:grpSpPr>
        <p:pic>
          <p:nvPicPr>
            <p:cNvPr id="10" name="Picture 2" descr="C:\Documents and Settings\María Mendez\Mis documentos\Mis imágenes\FOTOS\FOTOS METACOGNICION\EXPERIENCIAS NUEVA VENEZUELA 2009\P1010189.JPG"/>
            <p:cNvPicPr>
              <a:picLocks noChangeAspect="1" noChangeArrowheads="1"/>
            </p:cNvPicPr>
            <p:nvPr/>
          </p:nvPicPr>
          <p:blipFill>
            <a:blip r:embed="rId3" cstate="print">
              <a:lum bright="10000"/>
            </a:blip>
            <a:srcRect/>
            <a:stretch>
              <a:fillRect/>
            </a:stretch>
          </p:blipFill>
          <p:spPr bwMode="auto">
            <a:xfrm>
              <a:off x="23778" y="2071678"/>
              <a:ext cx="1047760" cy="785819"/>
            </a:xfrm>
            <a:prstGeom prst="rect">
              <a:avLst/>
            </a:prstGeom>
            <a:noFill/>
          </p:spPr>
        </p:pic>
        <p:pic>
          <p:nvPicPr>
            <p:cNvPr id="11" name="Picture 3" descr="C:\Documents and Settings\María Mendez\Mis documentos\Mis imágenes\FOTOS\FOTOS METACOGNICION\EXPERIENCIAS NUEVA VENEZUELA 2009\100_0187.JPG"/>
            <p:cNvPicPr>
              <a:picLocks noChangeAspect="1" noChangeArrowheads="1"/>
            </p:cNvPicPr>
            <p:nvPr/>
          </p:nvPicPr>
          <p:blipFill>
            <a:blip r:embed="rId4" cstate="print">
              <a:lum bright="10000"/>
            </a:blip>
            <a:srcRect/>
            <a:stretch>
              <a:fillRect/>
            </a:stretch>
          </p:blipFill>
          <p:spPr bwMode="auto">
            <a:xfrm>
              <a:off x="23870" y="3714752"/>
              <a:ext cx="1047668" cy="785818"/>
            </a:xfrm>
            <a:prstGeom prst="rect">
              <a:avLst/>
            </a:prstGeom>
            <a:noFill/>
          </p:spPr>
        </p:pic>
        <p:pic>
          <p:nvPicPr>
            <p:cNvPr id="12" name="Picture 4" descr="C:\Documents and Settings\María Mendez\Mis documentos\Mis imágenes\FOTOS\FOTOS METACOGNICION\EXPERIENCIAS NUEVA VENEZUELA 2009\201.JPG"/>
            <p:cNvPicPr>
              <a:picLocks noChangeAspect="1" noChangeArrowheads="1"/>
            </p:cNvPicPr>
            <p:nvPr/>
          </p:nvPicPr>
          <p:blipFill>
            <a:blip r:embed="rId5" cstate="print">
              <a:lum bright="10000"/>
            </a:blip>
            <a:srcRect/>
            <a:stretch>
              <a:fillRect/>
            </a:stretch>
          </p:blipFill>
          <p:spPr bwMode="auto">
            <a:xfrm>
              <a:off x="0" y="4500570"/>
              <a:ext cx="1071538" cy="803725"/>
            </a:xfrm>
            <a:prstGeom prst="rect">
              <a:avLst/>
            </a:prstGeom>
            <a:noFill/>
          </p:spPr>
        </p:pic>
        <p:pic>
          <p:nvPicPr>
            <p:cNvPr id="13" name="Picture 5" descr="C:\Documents and Settings\María Mendez\Mis documentos\Mis imágenes\FOTOS\FOTOS METACOGNICION\EXPERIENCIAS NUEVA VENEZUELA 2009\100_0638.JPG"/>
            <p:cNvPicPr>
              <a:picLocks noChangeAspect="1" noChangeArrowheads="1"/>
            </p:cNvPicPr>
            <p:nvPr/>
          </p:nvPicPr>
          <p:blipFill>
            <a:blip r:embed="rId6" cstate="print">
              <a:lum bright="10000"/>
            </a:blip>
            <a:srcRect/>
            <a:stretch>
              <a:fillRect/>
            </a:stretch>
          </p:blipFill>
          <p:spPr bwMode="auto">
            <a:xfrm>
              <a:off x="0" y="5286388"/>
              <a:ext cx="1071538" cy="803722"/>
            </a:xfrm>
            <a:prstGeom prst="rect">
              <a:avLst/>
            </a:prstGeom>
            <a:noFill/>
          </p:spPr>
        </p:pic>
        <p:pic>
          <p:nvPicPr>
            <p:cNvPr id="14" name="Picture 6" descr="C:\Documents and Settings\María Mendez\Mis documentos\Mis imágenes\FOTOS\FOTOS PROYECTO  Area Industrial\IMG0248A.jpg"/>
            <p:cNvPicPr>
              <a:picLocks noChangeAspect="1" noChangeArrowheads="1"/>
            </p:cNvPicPr>
            <p:nvPr/>
          </p:nvPicPr>
          <p:blipFill>
            <a:blip r:embed="rId7" cstate="print">
              <a:lum bright="10000"/>
            </a:blip>
            <a:srcRect/>
            <a:stretch>
              <a:fillRect/>
            </a:stretch>
          </p:blipFill>
          <p:spPr bwMode="auto">
            <a:xfrm>
              <a:off x="0" y="6000744"/>
              <a:ext cx="1071570" cy="857256"/>
            </a:xfrm>
            <a:prstGeom prst="rect">
              <a:avLst/>
            </a:prstGeom>
            <a:noFill/>
          </p:spPr>
        </p:pic>
        <p:pic>
          <p:nvPicPr>
            <p:cNvPr id="15" name="Picture 7" descr="C:\Documents and Settings\María Mendez\Mis documentos\Mis imágenes\FOTOS\FOTOS PROYECTO  Area Industrial\IMG0280A.jpg"/>
            <p:cNvPicPr>
              <a:picLocks noChangeAspect="1" noChangeArrowheads="1"/>
            </p:cNvPicPr>
            <p:nvPr/>
          </p:nvPicPr>
          <p:blipFill>
            <a:blip r:embed="rId8" cstate="print">
              <a:lum bright="10000"/>
            </a:blip>
            <a:srcRect/>
            <a:stretch>
              <a:fillRect/>
            </a:stretch>
          </p:blipFill>
          <p:spPr bwMode="auto">
            <a:xfrm>
              <a:off x="1" y="2857496"/>
              <a:ext cx="1071570" cy="857256"/>
            </a:xfrm>
            <a:prstGeom prst="rect">
              <a:avLst/>
            </a:prstGeom>
            <a:noFill/>
          </p:spPr>
        </p:pic>
        <p:pic>
          <p:nvPicPr>
            <p:cNvPr id="16" name="Picture 8" descr="C:\Documents and Settings\María Mendez\Mis documentos\Mis imágenes\FOTOS\urgente\actividades macros\P1010005.JPG"/>
            <p:cNvPicPr>
              <a:picLocks noChangeAspect="1" noChangeArrowheads="1"/>
            </p:cNvPicPr>
            <p:nvPr/>
          </p:nvPicPr>
          <p:blipFill>
            <a:blip r:embed="rId9" cstate="print">
              <a:lum bright="10000"/>
            </a:blip>
            <a:srcRect/>
            <a:stretch>
              <a:fillRect/>
            </a:stretch>
          </p:blipFill>
          <p:spPr bwMode="auto">
            <a:xfrm>
              <a:off x="23780" y="0"/>
              <a:ext cx="1047758" cy="785818"/>
            </a:xfrm>
            <a:prstGeom prst="rect">
              <a:avLst/>
            </a:prstGeom>
            <a:noFill/>
          </p:spPr>
        </p:pic>
        <p:pic>
          <p:nvPicPr>
            <p:cNvPr id="17" name="Picture 9" descr="C:\Documents and Settings\María Mendez\Mis documentos\Mis imágenes\FOTOS\HAITI\100_0982.JPG"/>
            <p:cNvPicPr>
              <a:picLocks noChangeAspect="1" noChangeArrowheads="1"/>
            </p:cNvPicPr>
            <p:nvPr/>
          </p:nvPicPr>
          <p:blipFill>
            <a:blip r:embed="rId10" cstate="print">
              <a:lum bright="10000"/>
            </a:blip>
            <a:srcRect/>
            <a:stretch>
              <a:fillRect/>
            </a:stretch>
          </p:blipFill>
          <p:spPr bwMode="auto">
            <a:xfrm>
              <a:off x="-23255" y="642918"/>
              <a:ext cx="1092491" cy="819146"/>
            </a:xfrm>
            <a:prstGeom prst="rect">
              <a:avLst/>
            </a:prstGeom>
            <a:noFill/>
          </p:spPr>
        </p:pic>
        <p:pic>
          <p:nvPicPr>
            <p:cNvPr id="18" name="Picture 2" descr="C:\Documents and Settings\María Mendez\Mis documentos\Mis imágenes\FOTOS\EXPERIENCIAS NUEVA VENEZUELA 2009\SDC10784.JPG"/>
            <p:cNvPicPr>
              <a:picLocks noChangeAspect="1" noChangeArrowheads="1"/>
            </p:cNvPicPr>
            <p:nvPr/>
          </p:nvPicPr>
          <p:blipFill>
            <a:blip r:embed="rId11" cstate="print">
              <a:lum bright="10000"/>
            </a:blip>
            <a:srcRect/>
            <a:stretch>
              <a:fillRect/>
            </a:stretch>
          </p:blipFill>
          <p:spPr bwMode="auto">
            <a:xfrm>
              <a:off x="23812" y="1285860"/>
              <a:ext cx="1047726" cy="785794"/>
            </a:xfrm>
            <a:prstGeom prst="rect">
              <a:avLst/>
            </a:prstGeom>
            <a:noFill/>
          </p:spPr>
        </p:pic>
      </p:grpSp>
      <p:pic>
        <p:nvPicPr>
          <p:cNvPr id="1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12" y="332656"/>
            <a:ext cx="1397469" cy="119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510179"/>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683568" y="332656"/>
            <a:ext cx="7344816" cy="115212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28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rPr>
              <a:t>Procesos: Enseñanza y Aprendizaje/ Construcción de Ciudadanía/Pastoral</a:t>
            </a:r>
          </a:p>
          <a:p>
            <a:pPr marL="0" indent="0" algn="ctr">
              <a:buNone/>
            </a:pPr>
            <a:endParaRPr lang="es-ES" sz="2800" b="0" dirty="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a:p>
            <a:pPr algn="l">
              <a:spcAft>
                <a:spcPts val="500"/>
              </a:spcAft>
              <a:buFont typeface="Wingdings" panose="05000000000000000000" pitchFamily="2" charset="2"/>
              <a:buChar char="ü"/>
            </a:pPr>
            <a:endParaRPr lang="es-ES" sz="28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Desarrollo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 la propuesta de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Formación en Valores «Alegría de Vivir».</a:t>
            </a: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Labor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social de los y las estudiantes de media técnica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atendiendo problemáticas de las comunidades cercanas.</a:t>
            </a: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Desarrollo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sistemático de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Jornadas de formación, atención medico-odontológica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ejecutadas por estudiantes y egresados profesionales de </a:t>
            </a:r>
            <a:r>
              <a:rPr lang="es-ES" sz="2400" b="0" dirty="0" err="1" smtClean="0">
                <a:ln w="1905"/>
                <a:solidFill>
                  <a:schemeClr val="accent1">
                    <a:lumMod val="50000"/>
                  </a:schemeClr>
                </a:solidFill>
                <a:effectLst>
                  <a:innerShdw blurRad="69850" dist="43180" dir="5400000">
                    <a:srgbClr val="000000">
                      <a:alpha val="65000"/>
                    </a:srgbClr>
                  </a:innerShdw>
                </a:effectLst>
                <a:ea typeface="+mn-ea"/>
                <a:cs typeface="+mn-cs"/>
              </a:rPr>
              <a:t>FyA</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a:t>
            </a: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Desarrollo </a:t>
            </a:r>
            <a:r>
              <a:rPr lang="es-ES" sz="2400" b="0" dirty="0">
                <a:ln w="1905"/>
                <a:solidFill>
                  <a:schemeClr val="accent1">
                    <a:lumMod val="50000"/>
                  </a:schemeClr>
                </a:solidFill>
                <a:effectLst>
                  <a:innerShdw blurRad="69850" dist="43180" dir="5400000">
                    <a:srgbClr val="000000">
                      <a:alpha val="65000"/>
                    </a:srgbClr>
                  </a:innerShdw>
                </a:effectLst>
                <a:ea typeface="+mn-ea"/>
                <a:cs typeface="+mn-cs"/>
              </a:rPr>
              <a:t>de </a:t>
            </a:r>
            <a:r>
              <a:rPr lang="es-ES" sz="2400" b="0" dirty="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acompañamiento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entre pares dirigido a adolescentes </a:t>
            </a:r>
            <a:r>
              <a:rPr lang="es-ES" sz="2400" b="0" dirty="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embarazadas o jóvenes en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situación de riesgo</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a:t>
            </a:r>
          </a:p>
          <a:p>
            <a:pPr marL="0" indent="0" algn="just">
              <a:buNone/>
            </a:pPr>
            <a:endPar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endParaRPr>
          </a:p>
          <a:p>
            <a:pPr marL="0" indent="0" algn="just">
              <a:buNone/>
            </a:pPr>
            <a:endParaRPr lang="es-ES" sz="24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a:p>
            <a:pPr marL="0" indent="0" algn="just">
              <a:buNone/>
            </a:pPr>
            <a:endParaRPr lang="es-ES" sz="24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p:txBody>
      </p:sp>
      <p:grpSp>
        <p:nvGrpSpPr>
          <p:cNvPr id="9" name="13 Grupo"/>
          <p:cNvGrpSpPr/>
          <p:nvPr/>
        </p:nvGrpSpPr>
        <p:grpSpPr>
          <a:xfrm>
            <a:off x="8172400" y="-14398"/>
            <a:ext cx="1094826" cy="6858000"/>
            <a:chOff x="-23255" y="0"/>
            <a:chExt cx="1094826" cy="6858000"/>
          </a:xfrm>
        </p:grpSpPr>
        <p:pic>
          <p:nvPicPr>
            <p:cNvPr id="10" name="Picture 2" descr="C:\Documents and Settings\María Mendez\Mis documentos\Mis imágenes\FOTOS\FOTOS METACOGNICION\EXPERIENCIAS NUEVA VENEZUELA 2009\P1010189.JPG"/>
            <p:cNvPicPr>
              <a:picLocks noChangeAspect="1" noChangeArrowheads="1"/>
            </p:cNvPicPr>
            <p:nvPr/>
          </p:nvPicPr>
          <p:blipFill>
            <a:blip r:embed="rId3" cstate="print">
              <a:lum bright="10000"/>
            </a:blip>
            <a:srcRect/>
            <a:stretch>
              <a:fillRect/>
            </a:stretch>
          </p:blipFill>
          <p:spPr bwMode="auto">
            <a:xfrm>
              <a:off x="23778" y="2071678"/>
              <a:ext cx="1047760" cy="785819"/>
            </a:xfrm>
            <a:prstGeom prst="rect">
              <a:avLst/>
            </a:prstGeom>
            <a:noFill/>
          </p:spPr>
        </p:pic>
        <p:pic>
          <p:nvPicPr>
            <p:cNvPr id="11" name="Picture 3" descr="C:\Documents and Settings\María Mendez\Mis documentos\Mis imágenes\FOTOS\FOTOS METACOGNICION\EXPERIENCIAS NUEVA VENEZUELA 2009\100_0187.JPG"/>
            <p:cNvPicPr>
              <a:picLocks noChangeAspect="1" noChangeArrowheads="1"/>
            </p:cNvPicPr>
            <p:nvPr/>
          </p:nvPicPr>
          <p:blipFill>
            <a:blip r:embed="rId4" cstate="print">
              <a:lum bright="10000"/>
            </a:blip>
            <a:srcRect/>
            <a:stretch>
              <a:fillRect/>
            </a:stretch>
          </p:blipFill>
          <p:spPr bwMode="auto">
            <a:xfrm>
              <a:off x="23870" y="3714752"/>
              <a:ext cx="1047668" cy="785818"/>
            </a:xfrm>
            <a:prstGeom prst="rect">
              <a:avLst/>
            </a:prstGeom>
            <a:noFill/>
          </p:spPr>
        </p:pic>
        <p:pic>
          <p:nvPicPr>
            <p:cNvPr id="12" name="Picture 4" descr="C:\Documents and Settings\María Mendez\Mis documentos\Mis imágenes\FOTOS\FOTOS METACOGNICION\EXPERIENCIAS NUEVA VENEZUELA 2009\201.JPG"/>
            <p:cNvPicPr>
              <a:picLocks noChangeAspect="1" noChangeArrowheads="1"/>
            </p:cNvPicPr>
            <p:nvPr/>
          </p:nvPicPr>
          <p:blipFill>
            <a:blip r:embed="rId5" cstate="print">
              <a:lum bright="10000"/>
            </a:blip>
            <a:srcRect/>
            <a:stretch>
              <a:fillRect/>
            </a:stretch>
          </p:blipFill>
          <p:spPr bwMode="auto">
            <a:xfrm>
              <a:off x="0" y="4500570"/>
              <a:ext cx="1071538" cy="803725"/>
            </a:xfrm>
            <a:prstGeom prst="rect">
              <a:avLst/>
            </a:prstGeom>
            <a:noFill/>
          </p:spPr>
        </p:pic>
        <p:pic>
          <p:nvPicPr>
            <p:cNvPr id="13" name="Picture 5" descr="C:\Documents and Settings\María Mendez\Mis documentos\Mis imágenes\FOTOS\FOTOS METACOGNICION\EXPERIENCIAS NUEVA VENEZUELA 2009\100_0638.JPG"/>
            <p:cNvPicPr>
              <a:picLocks noChangeAspect="1" noChangeArrowheads="1"/>
            </p:cNvPicPr>
            <p:nvPr/>
          </p:nvPicPr>
          <p:blipFill>
            <a:blip r:embed="rId6" cstate="print">
              <a:lum bright="10000"/>
            </a:blip>
            <a:srcRect/>
            <a:stretch>
              <a:fillRect/>
            </a:stretch>
          </p:blipFill>
          <p:spPr bwMode="auto">
            <a:xfrm>
              <a:off x="0" y="5286388"/>
              <a:ext cx="1071538" cy="803722"/>
            </a:xfrm>
            <a:prstGeom prst="rect">
              <a:avLst/>
            </a:prstGeom>
            <a:noFill/>
          </p:spPr>
        </p:pic>
        <p:pic>
          <p:nvPicPr>
            <p:cNvPr id="14" name="Picture 6" descr="C:\Documents and Settings\María Mendez\Mis documentos\Mis imágenes\FOTOS\FOTOS PROYECTO  Area Industrial\IMG0248A.jpg"/>
            <p:cNvPicPr>
              <a:picLocks noChangeAspect="1" noChangeArrowheads="1"/>
            </p:cNvPicPr>
            <p:nvPr/>
          </p:nvPicPr>
          <p:blipFill>
            <a:blip r:embed="rId7" cstate="print">
              <a:lum bright="10000"/>
            </a:blip>
            <a:srcRect/>
            <a:stretch>
              <a:fillRect/>
            </a:stretch>
          </p:blipFill>
          <p:spPr bwMode="auto">
            <a:xfrm>
              <a:off x="0" y="6000744"/>
              <a:ext cx="1071570" cy="857256"/>
            </a:xfrm>
            <a:prstGeom prst="rect">
              <a:avLst/>
            </a:prstGeom>
            <a:noFill/>
          </p:spPr>
        </p:pic>
        <p:pic>
          <p:nvPicPr>
            <p:cNvPr id="15" name="Picture 7" descr="C:\Documents and Settings\María Mendez\Mis documentos\Mis imágenes\FOTOS\FOTOS PROYECTO  Area Industrial\IMG0280A.jpg"/>
            <p:cNvPicPr>
              <a:picLocks noChangeAspect="1" noChangeArrowheads="1"/>
            </p:cNvPicPr>
            <p:nvPr/>
          </p:nvPicPr>
          <p:blipFill>
            <a:blip r:embed="rId8" cstate="print">
              <a:lum bright="10000"/>
            </a:blip>
            <a:srcRect/>
            <a:stretch>
              <a:fillRect/>
            </a:stretch>
          </p:blipFill>
          <p:spPr bwMode="auto">
            <a:xfrm>
              <a:off x="1" y="2857496"/>
              <a:ext cx="1071570" cy="857256"/>
            </a:xfrm>
            <a:prstGeom prst="rect">
              <a:avLst/>
            </a:prstGeom>
            <a:noFill/>
          </p:spPr>
        </p:pic>
        <p:pic>
          <p:nvPicPr>
            <p:cNvPr id="16" name="Picture 8" descr="C:\Documents and Settings\María Mendez\Mis documentos\Mis imágenes\FOTOS\urgente\actividades macros\P1010005.JPG"/>
            <p:cNvPicPr>
              <a:picLocks noChangeAspect="1" noChangeArrowheads="1"/>
            </p:cNvPicPr>
            <p:nvPr/>
          </p:nvPicPr>
          <p:blipFill>
            <a:blip r:embed="rId9" cstate="print">
              <a:lum bright="10000"/>
            </a:blip>
            <a:srcRect/>
            <a:stretch>
              <a:fillRect/>
            </a:stretch>
          </p:blipFill>
          <p:spPr bwMode="auto">
            <a:xfrm>
              <a:off x="23780" y="0"/>
              <a:ext cx="1047758" cy="785818"/>
            </a:xfrm>
            <a:prstGeom prst="rect">
              <a:avLst/>
            </a:prstGeom>
            <a:noFill/>
          </p:spPr>
        </p:pic>
        <p:pic>
          <p:nvPicPr>
            <p:cNvPr id="17" name="Picture 9" descr="C:\Documents and Settings\María Mendez\Mis documentos\Mis imágenes\FOTOS\HAITI\100_0982.JPG"/>
            <p:cNvPicPr>
              <a:picLocks noChangeAspect="1" noChangeArrowheads="1"/>
            </p:cNvPicPr>
            <p:nvPr/>
          </p:nvPicPr>
          <p:blipFill>
            <a:blip r:embed="rId10" cstate="print">
              <a:lum bright="10000"/>
            </a:blip>
            <a:srcRect/>
            <a:stretch>
              <a:fillRect/>
            </a:stretch>
          </p:blipFill>
          <p:spPr bwMode="auto">
            <a:xfrm>
              <a:off x="-23255" y="642918"/>
              <a:ext cx="1092491" cy="819146"/>
            </a:xfrm>
            <a:prstGeom prst="rect">
              <a:avLst/>
            </a:prstGeom>
            <a:noFill/>
          </p:spPr>
        </p:pic>
        <p:pic>
          <p:nvPicPr>
            <p:cNvPr id="18" name="Picture 2" descr="C:\Documents and Settings\María Mendez\Mis documentos\Mis imágenes\FOTOS\EXPERIENCIAS NUEVA VENEZUELA 2009\SDC10784.JPG"/>
            <p:cNvPicPr>
              <a:picLocks noChangeAspect="1" noChangeArrowheads="1"/>
            </p:cNvPicPr>
            <p:nvPr/>
          </p:nvPicPr>
          <p:blipFill>
            <a:blip r:embed="rId11" cstate="print">
              <a:lum bright="10000"/>
            </a:blip>
            <a:srcRect/>
            <a:stretch>
              <a:fillRect/>
            </a:stretch>
          </p:blipFill>
          <p:spPr bwMode="auto">
            <a:xfrm>
              <a:off x="23812" y="1285860"/>
              <a:ext cx="1047726" cy="785794"/>
            </a:xfrm>
            <a:prstGeom prst="rect">
              <a:avLst/>
            </a:prstGeom>
            <a:noFill/>
          </p:spPr>
        </p:pic>
      </p:grpSp>
      <p:pic>
        <p:nvPicPr>
          <p:cNvPr id="1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12" y="332656"/>
            <a:ext cx="1446199" cy="123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621806"/>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611560" y="332656"/>
            <a:ext cx="7344816" cy="115212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28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rPr>
              <a:t>Procesos: Enseñanza y Aprendizaje/ Construcción de Ciudadanía/Pastoral</a:t>
            </a:r>
          </a:p>
          <a:p>
            <a:pPr marL="0" indent="0" algn="ctr">
              <a:buNone/>
            </a:pPr>
            <a:endParaRPr lang="es-ES" sz="2800" b="0" dirty="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a:p>
            <a:pPr algn="ctr">
              <a:spcAft>
                <a:spcPts val="500"/>
              </a:spcAft>
              <a:buFont typeface="Wingdings" panose="05000000000000000000" pitchFamily="2" charset="2"/>
              <a:buChar char="ü"/>
            </a:pPr>
            <a:endParaRPr lang="es-ES" sz="28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Participación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estudiantes en actividades de gestión de recursos en pro de fundaciones u organizaciones sin fines de lucro</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a:t>
            </a: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Conformación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 los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Centros de Convivencia y Ciudadanía Estudiantil (CCCE).</a:t>
            </a: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Acompañamiento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e impulso de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Convivencias de estudiantes con sentido social.</a:t>
            </a: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Desarrollo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del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Proyecto Voceros Escolares (en alianza con el IRFA).</a:t>
            </a:r>
          </a:p>
          <a:p>
            <a:pPr algn="l">
              <a:spcAft>
                <a:spcPts val="500"/>
              </a:spcAft>
              <a:buFont typeface="Wingdings" panose="05000000000000000000" pitchFamily="2" charset="2"/>
              <a:buChar char="ü"/>
            </a:pP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Impulso </a:t>
            </a:r>
            <a:r>
              <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rPr>
              <a:t>de la </a:t>
            </a:r>
            <a:r>
              <a:rPr lang="es-ES" sz="2400" b="0" dirty="0" smtClean="0">
                <a:ln w="1905"/>
                <a:solidFill>
                  <a:schemeClr val="accent1">
                    <a:lumMod val="50000"/>
                  </a:schemeClr>
                </a:solidFill>
                <a:effectLst>
                  <a:glow rad="101600">
                    <a:srgbClr val="FFFF00">
                      <a:alpha val="60000"/>
                    </a:srgbClr>
                  </a:glow>
                  <a:innerShdw blurRad="69850" dist="43180" dir="5400000">
                    <a:srgbClr val="000000">
                      <a:alpha val="65000"/>
                    </a:srgbClr>
                  </a:innerShdw>
                </a:effectLst>
                <a:ea typeface="+mn-ea"/>
                <a:cs typeface="+mn-cs"/>
              </a:rPr>
              <a:t>formación y el acompañamiento para el desarrollo del liderazgo juvenil.</a:t>
            </a:r>
          </a:p>
          <a:p>
            <a:pPr marL="0" indent="0" algn="just">
              <a:buNone/>
            </a:pPr>
            <a:endParaRPr lang="es-ES" sz="2400" b="0" dirty="0" smtClean="0">
              <a:ln w="1905"/>
              <a:solidFill>
                <a:schemeClr val="accent1">
                  <a:lumMod val="50000"/>
                </a:schemeClr>
              </a:solidFill>
              <a:effectLst>
                <a:innerShdw blurRad="69850" dist="43180" dir="5400000">
                  <a:srgbClr val="000000">
                    <a:alpha val="65000"/>
                  </a:srgbClr>
                </a:innerShdw>
              </a:effectLst>
              <a:ea typeface="+mn-ea"/>
              <a:cs typeface="+mn-cs"/>
            </a:endParaRPr>
          </a:p>
          <a:p>
            <a:pPr marL="0" indent="0" algn="just">
              <a:buNone/>
            </a:pPr>
            <a:endParaRPr lang="es-ES" sz="24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a:p>
            <a:pPr marL="0" indent="0" algn="just">
              <a:buNone/>
            </a:pPr>
            <a:endParaRPr lang="es-ES" sz="2400" b="0" dirty="0" smtClean="0">
              <a:ln w="1905"/>
              <a:solidFill>
                <a:srgbClr val="C00000"/>
              </a:solidFill>
              <a:effectLst>
                <a:glow rad="101600">
                  <a:srgbClr val="FFFF00">
                    <a:alpha val="60000"/>
                  </a:srgbClr>
                </a:glow>
                <a:innerShdw blurRad="69850" dist="43180" dir="5400000">
                  <a:srgbClr val="000000">
                    <a:alpha val="65000"/>
                  </a:srgbClr>
                </a:innerShdw>
              </a:effectLst>
              <a:ea typeface="+mn-ea"/>
              <a:cs typeface="+mn-cs"/>
            </a:endParaRPr>
          </a:p>
        </p:txBody>
      </p:sp>
      <p:grpSp>
        <p:nvGrpSpPr>
          <p:cNvPr id="9" name="13 Grupo"/>
          <p:cNvGrpSpPr/>
          <p:nvPr/>
        </p:nvGrpSpPr>
        <p:grpSpPr>
          <a:xfrm>
            <a:off x="8172400" y="-14398"/>
            <a:ext cx="1094826" cy="6858000"/>
            <a:chOff x="-23255" y="0"/>
            <a:chExt cx="1094826" cy="6858000"/>
          </a:xfrm>
        </p:grpSpPr>
        <p:pic>
          <p:nvPicPr>
            <p:cNvPr id="10" name="Picture 2" descr="C:\Documents and Settings\María Mendez\Mis documentos\Mis imágenes\FOTOS\FOTOS METACOGNICION\EXPERIENCIAS NUEVA VENEZUELA 2009\P1010189.JPG"/>
            <p:cNvPicPr>
              <a:picLocks noChangeAspect="1" noChangeArrowheads="1"/>
            </p:cNvPicPr>
            <p:nvPr/>
          </p:nvPicPr>
          <p:blipFill>
            <a:blip r:embed="rId3" cstate="print">
              <a:lum bright="10000"/>
            </a:blip>
            <a:srcRect/>
            <a:stretch>
              <a:fillRect/>
            </a:stretch>
          </p:blipFill>
          <p:spPr bwMode="auto">
            <a:xfrm>
              <a:off x="23778" y="2071678"/>
              <a:ext cx="1047760" cy="785819"/>
            </a:xfrm>
            <a:prstGeom prst="rect">
              <a:avLst/>
            </a:prstGeom>
            <a:noFill/>
          </p:spPr>
        </p:pic>
        <p:pic>
          <p:nvPicPr>
            <p:cNvPr id="11" name="Picture 3" descr="C:\Documents and Settings\María Mendez\Mis documentos\Mis imágenes\FOTOS\FOTOS METACOGNICION\EXPERIENCIAS NUEVA VENEZUELA 2009\100_0187.JPG"/>
            <p:cNvPicPr>
              <a:picLocks noChangeAspect="1" noChangeArrowheads="1"/>
            </p:cNvPicPr>
            <p:nvPr/>
          </p:nvPicPr>
          <p:blipFill>
            <a:blip r:embed="rId4" cstate="print">
              <a:lum bright="10000"/>
            </a:blip>
            <a:srcRect/>
            <a:stretch>
              <a:fillRect/>
            </a:stretch>
          </p:blipFill>
          <p:spPr bwMode="auto">
            <a:xfrm>
              <a:off x="23870" y="3714752"/>
              <a:ext cx="1047668" cy="785818"/>
            </a:xfrm>
            <a:prstGeom prst="rect">
              <a:avLst/>
            </a:prstGeom>
            <a:noFill/>
          </p:spPr>
        </p:pic>
        <p:pic>
          <p:nvPicPr>
            <p:cNvPr id="12" name="Picture 4" descr="C:\Documents and Settings\María Mendez\Mis documentos\Mis imágenes\FOTOS\FOTOS METACOGNICION\EXPERIENCIAS NUEVA VENEZUELA 2009\201.JPG"/>
            <p:cNvPicPr>
              <a:picLocks noChangeAspect="1" noChangeArrowheads="1"/>
            </p:cNvPicPr>
            <p:nvPr/>
          </p:nvPicPr>
          <p:blipFill>
            <a:blip r:embed="rId5" cstate="print">
              <a:lum bright="10000"/>
            </a:blip>
            <a:srcRect/>
            <a:stretch>
              <a:fillRect/>
            </a:stretch>
          </p:blipFill>
          <p:spPr bwMode="auto">
            <a:xfrm>
              <a:off x="0" y="4500570"/>
              <a:ext cx="1071538" cy="803725"/>
            </a:xfrm>
            <a:prstGeom prst="rect">
              <a:avLst/>
            </a:prstGeom>
            <a:noFill/>
          </p:spPr>
        </p:pic>
        <p:pic>
          <p:nvPicPr>
            <p:cNvPr id="13" name="Picture 5" descr="C:\Documents and Settings\María Mendez\Mis documentos\Mis imágenes\FOTOS\FOTOS METACOGNICION\EXPERIENCIAS NUEVA VENEZUELA 2009\100_0638.JPG"/>
            <p:cNvPicPr>
              <a:picLocks noChangeAspect="1" noChangeArrowheads="1"/>
            </p:cNvPicPr>
            <p:nvPr/>
          </p:nvPicPr>
          <p:blipFill>
            <a:blip r:embed="rId6" cstate="print">
              <a:lum bright="10000"/>
            </a:blip>
            <a:srcRect/>
            <a:stretch>
              <a:fillRect/>
            </a:stretch>
          </p:blipFill>
          <p:spPr bwMode="auto">
            <a:xfrm>
              <a:off x="0" y="5286388"/>
              <a:ext cx="1071538" cy="803722"/>
            </a:xfrm>
            <a:prstGeom prst="rect">
              <a:avLst/>
            </a:prstGeom>
            <a:noFill/>
          </p:spPr>
        </p:pic>
        <p:pic>
          <p:nvPicPr>
            <p:cNvPr id="14" name="Picture 6" descr="C:\Documents and Settings\María Mendez\Mis documentos\Mis imágenes\FOTOS\FOTOS PROYECTO  Area Industrial\IMG0248A.jpg"/>
            <p:cNvPicPr>
              <a:picLocks noChangeAspect="1" noChangeArrowheads="1"/>
            </p:cNvPicPr>
            <p:nvPr/>
          </p:nvPicPr>
          <p:blipFill>
            <a:blip r:embed="rId7" cstate="print">
              <a:lum bright="10000"/>
            </a:blip>
            <a:srcRect/>
            <a:stretch>
              <a:fillRect/>
            </a:stretch>
          </p:blipFill>
          <p:spPr bwMode="auto">
            <a:xfrm>
              <a:off x="0" y="6000744"/>
              <a:ext cx="1071570" cy="857256"/>
            </a:xfrm>
            <a:prstGeom prst="rect">
              <a:avLst/>
            </a:prstGeom>
            <a:noFill/>
          </p:spPr>
        </p:pic>
        <p:pic>
          <p:nvPicPr>
            <p:cNvPr id="15" name="Picture 7" descr="C:\Documents and Settings\María Mendez\Mis documentos\Mis imágenes\FOTOS\FOTOS PROYECTO  Area Industrial\IMG0280A.jpg"/>
            <p:cNvPicPr>
              <a:picLocks noChangeAspect="1" noChangeArrowheads="1"/>
            </p:cNvPicPr>
            <p:nvPr/>
          </p:nvPicPr>
          <p:blipFill>
            <a:blip r:embed="rId8" cstate="print">
              <a:lum bright="10000"/>
            </a:blip>
            <a:srcRect/>
            <a:stretch>
              <a:fillRect/>
            </a:stretch>
          </p:blipFill>
          <p:spPr bwMode="auto">
            <a:xfrm>
              <a:off x="1" y="2857496"/>
              <a:ext cx="1071570" cy="857256"/>
            </a:xfrm>
            <a:prstGeom prst="rect">
              <a:avLst/>
            </a:prstGeom>
            <a:noFill/>
          </p:spPr>
        </p:pic>
        <p:pic>
          <p:nvPicPr>
            <p:cNvPr id="16" name="Picture 8" descr="C:\Documents and Settings\María Mendez\Mis documentos\Mis imágenes\FOTOS\urgente\actividades macros\P1010005.JPG"/>
            <p:cNvPicPr>
              <a:picLocks noChangeAspect="1" noChangeArrowheads="1"/>
            </p:cNvPicPr>
            <p:nvPr/>
          </p:nvPicPr>
          <p:blipFill>
            <a:blip r:embed="rId9" cstate="print">
              <a:lum bright="10000"/>
            </a:blip>
            <a:srcRect/>
            <a:stretch>
              <a:fillRect/>
            </a:stretch>
          </p:blipFill>
          <p:spPr bwMode="auto">
            <a:xfrm>
              <a:off x="23780" y="0"/>
              <a:ext cx="1047758" cy="785818"/>
            </a:xfrm>
            <a:prstGeom prst="rect">
              <a:avLst/>
            </a:prstGeom>
            <a:noFill/>
          </p:spPr>
        </p:pic>
        <p:pic>
          <p:nvPicPr>
            <p:cNvPr id="17" name="Picture 9" descr="C:\Documents and Settings\María Mendez\Mis documentos\Mis imágenes\FOTOS\HAITI\100_0982.JPG"/>
            <p:cNvPicPr>
              <a:picLocks noChangeAspect="1" noChangeArrowheads="1"/>
            </p:cNvPicPr>
            <p:nvPr/>
          </p:nvPicPr>
          <p:blipFill>
            <a:blip r:embed="rId10" cstate="print">
              <a:lum bright="10000"/>
            </a:blip>
            <a:srcRect/>
            <a:stretch>
              <a:fillRect/>
            </a:stretch>
          </p:blipFill>
          <p:spPr bwMode="auto">
            <a:xfrm>
              <a:off x="-23255" y="642918"/>
              <a:ext cx="1092491" cy="819146"/>
            </a:xfrm>
            <a:prstGeom prst="rect">
              <a:avLst/>
            </a:prstGeom>
            <a:noFill/>
          </p:spPr>
        </p:pic>
        <p:pic>
          <p:nvPicPr>
            <p:cNvPr id="18" name="Picture 2" descr="C:\Documents and Settings\María Mendez\Mis documentos\Mis imágenes\FOTOS\EXPERIENCIAS NUEVA VENEZUELA 2009\SDC10784.JPG"/>
            <p:cNvPicPr>
              <a:picLocks noChangeAspect="1" noChangeArrowheads="1"/>
            </p:cNvPicPr>
            <p:nvPr/>
          </p:nvPicPr>
          <p:blipFill>
            <a:blip r:embed="rId11" cstate="print">
              <a:lum bright="10000"/>
            </a:blip>
            <a:srcRect/>
            <a:stretch>
              <a:fillRect/>
            </a:stretch>
          </p:blipFill>
          <p:spPr bwMode="auto">
            <a:xfrm>
              <a:off x="23812" y="1285860"/>
              <a:ext cx="1047726" cy="785794"/>
            </a:xfrm>
            <a:prstGeom prst="rect">
              <a:avLst/>
            </a:prstGeom>
            <a:noFill/>
          </p:spPr>
        </p:pic>
      </p:grpSp>
      <p:pic>
        <p:nvPicPr>
          <p:cNvPr id="1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12" y="332656"/>
            <a:ext cx="1397469" cy="119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971146"/>
      </p:ext>
    </p:extLst>
  </p:cSld>
  <p:clrMapOvr>
    <a:masterClrMapping/>
  </p:clrMapOvr>
  <p:transition spd="slow">
    <p:dissolv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0.jpeg"/></Relationships>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TS10167455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Slipstream</Template>
  <TotalTime>1386</TotalTime>
  <Words>1136</Words>
  <Application>Microsoft Office PowerPoint</Application>
  <PresentationFormat>Presentación en pantalla (4:3)</PresentationFormat>
  <Paragraphs>135</Paragraphs>
  <Slides>17</Slides>
  <Notes>8</Notes>
  <HiddenSlides>0</HiddenSlides>
  <MMClips>0</MMClips>
  <ScaleCrop>false</ScaleCrop>
  <HeadingPairs>
    <vt:vector size="6" baseType="variant">
      <vt:variant>
        <vt:lpstr>Fuentes usadas</vt:lpstr>
      </vt:variant>
      <vt:variant>
        <vt:i4>13</vt:i4>
      </vt:variant>
      <vt:variant>
        <vt:lpstr>Tema</vt:lpstr>
      </vt:variant>
      <vt:variant>
        <vt:i4>5</vt:i4>
      </vt:variant>
      <vt:variant>
        <vt:lpstr>Títulos de diapositiva</vt:lpstr>
      </vt:variant>
      <vt:variant>
        <vt:i4>17</vt:i4>
      </vt:variant>
    </vt:vector>
  </HeadingPairs>
  <TitlesOfParts>
    <vt:vector size="35" baseType="lpstr">
      <vt:lpstr>Aharoni</vt:lpstr>
      <vt:lpstr>Arial</vt:lpstr>
      <vt:lpstr>Britannic Bold</vt:lpstr>
      <vt:lpstr>Calibri</vt:lpstr>
      <vt:lpstr>Candara</vt:lpstr>
      <vt:lpstr>Franklin Gothic Medium</vt:lpstr>
      <vt:lpstr>Georgia</vt:lpstr>
      <vt:lpstr>Perpetua</vt:lpstr>
      <vt:lpstr>Symbol</vt:lpstr>
      <vt:lpstr>Tahoma</vt:lpstr>
      <vt:lpstr>Trebuchet MS</vt:lpstr>
      <vt:lpstr>Wingdings</vt:lpstr>
      <vt:lpstr>Wingdings 2</vt:lpstr>
      <vt:lpstr>Transmisión de listas</vt:lpstr>
      <vt:lpstr>Forma de onda</vt:lpstr>
      <vt:lpstr>TS101674551</vt:lpstr>
      <vt:lpstr>1_Opulento</vt:lpstr>
      <vt:lpstr>3_Transmisión de listas</vt:lpstr>
      <vt:lpstr>Presentación de PowerPoint</vt:lpstr>
      <vt:lpstr> CÓMO ENTENDEMOS LA FORMACIÓN DEL ALUMNADO PARA EL COMPROMISO  EN FE Y ALEGRÍA</vt:lpstr>
      <vt:lpstr>a) CON SENTIDO ÉTICO, DESDE LO QUE SOMOS:</vt:lpstr>
      <vt:lpstr>b) CON  SENTIDO ÉTICO DESDE LO QUE HACEMOS</vt:lpstr>
      <vt:lpstr>Presentación de PowerPoint</vt:lpstr>
      <vt:lpstr>NUESTRAS PRÁCTICAS  PEDAGÓGICAS (CURRICULARES Y EXTRA-CURRICULARES) DE FORMACIÓN PARA EL COMPROMISO</vt:lpstr>
      <vt:lpstr>Presentación de PowerPoint</vt:lpstr>
      <vt:lpstr>Presentación de PowerPoint</vt:lpstr>
      <vt:lpstr>Presentación de PowerPoint</vt:lpstr>
      <vt:lpstr>Presentación de PowerPoint</vt:lpstr>
      <vt:lpstr>Dificultades para la profundización de la formación para el compromiso en el estudiantado en general</vt:lpstr>
      <vt:lpstr>La reducción  de  espacios  y  diálogo  democrático en el país, aumento de la violencia social ... Distorsión de los valores democráticos.           </vt:lpstr>
      <vt:lpstr>Experiencia de    </vt:lpstr>
      <vt:lpstr>Fe y Alegría Paraguaipoa </vt:lpstr>
      <vt:lpstr>Presentación de PowerPoint</vt:lpstr>
      <vt:lpstr>Presentación de PowerPoint</vt:lpstr>
      <vt:lpstr>Presentación de PowerPoint</vt:lpstr>
    </vt:vector>
  </TitlesOfParts>
  <Company>MyHome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DEBILIDADES/COMPROMISOS/ ÉNFASIS  DE LA ZONA ZULIA 2014</dc:title>
  <dc:creator>Ingrid Lux</dc:creator>
  <cp:lastModifiedBy>Maritza Barrios</cp:lastModifiedBy>
  <cp:revision>95</cp:revision>
  <dcterms:created xsi:type="dcterms:W3CDTF">2014-01-06T20:27:22Z</dcterms:created>
  <dcterms:modified xsi:type="dcterms:W3CDTF">2014-05-31T20:33:49Z</dcterms:modified>
</cp:coreProperties>
</file>